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4B-407A-A282-D9B4F1F42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671888"/>
        <c:axId val="247678448"/>
      </c:radarChart>
      <c:catAx>
        <c:axId val="24767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78448"/>
        <c:crosses val="autoZero"/>
        <c:auto val="1"/>
        <c:lblAlgn val="ctr"/>
        <c:lblOffset val="100"/>
        <c:noMultiLvlLbl val="0"/>
      </c:catAx>
      <c:valAx>
        <c:axId val="24767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7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5432</c:v>
                </c:pt>
                <c:pt idx="1">
                  <c:v>5436</c:v>
                </c:pt>
                <c:pt idx="2">
                  <c:v>5435</c:v>
                </c:pt>
                <c:pt idx="3">
                  <c:v>5439</c:v>
                </c:pt>
                <c:pt idx="4">
                  <c:v>5443</c:v>
                </c:pt>
                <c:pt idx="5">
                  <c:v>5441</c:v>
                </c:pt>
                <c:pt idx="6">
                  <c:v>5444</c:v>
                </c:pt>
                <c:pt idx="7">
                  <c:v>5449</c:v>
                </c:pt>
                <c:pt idx="8">
                  <c:v>5453</c:v>
                </c:pt>
                <c:pt idx="9">
                  <c:v>5456</c:v>
                </c:pt>
                <c:pt idx="10">
                  <c:v>5455</c:v>
                </c:pt>
                <c:pt idx="11">
                  <c:v>5454</c:v>
                </c:pt>
                <c:pt idx="12">
                  <c:v>5457</c:v>
                </c:pt>
                <c:pt idx="13">
                  <c:v>5456</c:v>
                </c:pt>
                <c:pt idx="14">
                  <c:v>5459</c:v>
                </c:pt>
                <c:pt idx="15">
                  <c:v>5459</c:v>
                </c:pt>
                <c:pt idx="16">
                  <c:v>5458</c:v>
                </c:pt>
                <c:pt idx="17">
                  <c:v>5457</c:v>
                </c:pt>
                <c:pt idx="18">
                  <c:v>5458</c:v>
                </c:pt>
                <c:pt idx="19">
                  <c:v>5460</c:v>
                </c:pt>
                <c:pt idx="20">
                  <c:v>5462</c:v>
                </c:pt>
                <c:pt idx="21">
                  <c:v>5465</c:v>
                </c:pt>
                <c:pt idx="22">
                  <c:v>5465</c:v>
                </c:pt>
                <c:pt idx="23">
                  <c:v>5465</c:v>
                </c:pt>
                <c:pt idx="24">
                  <c:v>5467</c:v>
                </c:pt>
                <c:pt idx="25">
                  <c:v>5467</c:v>
                </c:pt>
                <c:pt idx="26">
                  <c:v>5469</c:v>
                </c:pt>
                <c:pt idx="27">
                  <c:v>5473</c:v>
                </c:pt>
                <c:pt idx="28">
                  <c:v>5475</c:v>
                </c:pt>
                <c:pt idx="29">
                  <c:v>5477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27-4FBE-AFE7-F05CCBFAE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437968"/>
        <c:axId val="249437640"/>
      </c:lineChart>
      <c:dateAx>
        <c:axId val="249437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37640"/>
        <c:crosses val="autoZero"/>
        <c:auto val="1"/>
        <c:lblOffset val="100"/>
        <c:baseTimeUnit val="days"/>
      </c:dateAx>
      <c:valAx>
        <c:axId val="24943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3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4</c:v>
                </c:pt>
                <c:pt idx="2">
                  <c:v>-1</c:v>
                </c:pt>
                <c:pt idx="3">
                  <c:v>4</c:v>
                </c:pt>
                <c:pt idx="4">
                  <c:v>4</c:v>
                </c:pt>
                <c:pt idx="5">
                  <c:v>-2</c:v>
                </c:pt>
                <c:pt idx="6">
                  <c:v>3</c:v>
                </c:pt>
                <c:pt idx="7">
                  <c:v>5</c:v>
                </c:pt>
                <c:pt idx="8">
                  <c:v>4</c:v>
                </c:pt>
                <c:pt idx="9">
                  <c:v>3</c:v>
                </c:pt>
                <c:pt idx="10">
                  <c:v>-1</c:v>
                </c:pt>
                <c:pt idx="11">
                  <c:v>-1</c:v>
                </c:pt>
                <c:pt idx="12">
                  <c:v>3</c:v>
                </c:pt>
                <c:pt idx="13">
                  <c:v>-1</c:v>
                </c:pt>
                <c:pt idx="14">
                  <c:v>3</c:v>
                </c:pt>
                <c:pt idx="15">
                  <c:v>0</c:v>
                </c:pt>
                <c:pt idx="16">
                  <c:v>-1</c:v>
                </c:pt>
                <c:pt idx="17">
                  <c:v>-1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36-4B28-9DEB-35DB08641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03080"/>
        <c:axId val="300701440"/>
      </c:lineChart>
      <c:dateAx>
        <c:axId val="300703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01440"/>
        <c:crosses val="autoZero"/>
        <c:auto val="1"/>
        <c:lblOffset val="100"/>
        <c:baseTimeUnit val="days"/>
      </c:dateAx>
      <c:valAx>
        <c:axId val="3007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0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E-43DA-9317-1F59666AA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439936"/>
        <c:axId val="249440264"/>
      </c:barChart>
      <c:catAx>
        <c:axId val="24943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40264"/>
        <c:crosses val="autoZero"/>
        <c:auto val="1"/>
        <c:lblAlgn val="ctr"/>
        <c:lblOffset val="100"/>
        <c:noMultiLvlLbl val="0"/>
      </c:catAx>
      <c:valAx>
        <c:axId val="24944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3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2</c:v>
                </c:pt>
                <c:pt idx="7">
                  <c:v>5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6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7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6</c:v>
                </c:pt>
                <c:pt idx="27">
                  <c:v>5</c:v>
                </c:pt>
                <c:pt idx="28">
                  <c:v>3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C7-4318-A618-075770666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025144"/>
        <c:axId val="301025472"/>
      </c:lineChart>
      <c:dateAx>
        <c:axId val="30102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25472"/>
        <c:crosses val="autoZero"/>
        <c:auto val="1"/>
        <c:lblOffset val="100"/>
        <c:baseTimeUnit val="days"/>
      </c:dateAx>
      <c:valAx>
        <c:axId val="30102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2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@MzaDGE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46-445F-90EC-1A9DEAF6D0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@MzaDGE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46-445F-90EC-1A9DEAF6D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607016"/>
        <c:axId val="297611936"/>
      </c:barChart>
      <c:catAx>
        <c:axId val="29760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11936"/>
        <c:crosses val="autoZero"/>
        <c:auto val="1"/>
        <c:lblAlgn val="ctr"/>
        <c:lblOffset val="100"/>
        <c:noMultiLvlLbl val="0"/>
      </c:catAx>
      <c:valAx>
        <c:axId val="29761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0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16</c:v>
                </c:pt>
                <c:pt idx="2">
                  <c:v>17</c:v>
                </c:pt>
                <c:pt idx="3">
                  <c:v>8</c:v>
                </c:pt>
                <c:pt idx="4">
                  <c:v>10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F2-4F43-8E35-DF308341D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611280"/>
        <c:axId val="297607672"/>
      </c:barChart>
      <c:catAx>
        <c:axId val="29761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07672"/>
        <c:crosses val="autoZero"/>
        <c:auto val="1"/>
        <c:lblAlgn val="ctr"/>
        <c:lblOffset val="100"/>
        <c:noMultiLvlLbl val="0"/>
      </c:catAx>
      <c:valAx>
        <c:axId val="29760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1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0.12129418070012001</c:v>
                </c:pt>
                <c:pt idx="1">
                  <c:v>0.11001100110011</c:v>
                </c:pt>
                <c:pt idx="2">
                  <c:v>0.19521559999137</c:v>
                </c:pt>
                <c:pt idx="3">
                  <c:v>0.11459479281260999</c:v>
                </c:pt>
                <c:pt idx="4">
                  <c:v>0.13751375137513999</c:v>
                </c:pt>
                <c:pt idx="5">
                  <c:v>0.42170883755041999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1C-4995-B489-0C63035D7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384344"/>
        <c:axId val="246383688"/>
      </c:barChart>
      <c:catAx>
        <c:axId val="24638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83688"/>
        <c:crosses val="autoZero"/>
        <c:auto val="1"/>
        <c:lblAlgn val="ctr"/>
        <c:lblOffset val="100"/>
        <c:noMultiLvlLbl val="0"/>
      </c:catAx>
      <c:valAx>
        <c:axId val="24638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8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18</c:v>
                </c:pt>
                <c:pt idx="11">
                  <c:v>13</c:v>
                </c:pt>
                <c:pt idx="12">
                  <c:v>7</c:v>
                </c:pt>
                <c:pt idx="13">
                  <c:v>11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AF-4C2E-B0F5-8236D17CD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24944"/>
        <c:axId val="299821664"/>
      </c:lineChart>
      <c:catAx>
        <c:axId val="29982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21664"/>
        <c:crosses val="autoZero"/>
        <c:auto val="1"/>
        <c:lblAlgn val="ctr"/>
        <c:lblOffset val="100"/>
        <c:noMultiLvlLbl val="0"/>
      </c:catAx>
      <c:valAx>
        <c:axId val="29982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2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0.14979212521398999</c:v>
                </c:pt>
                <c:pt idx="10">
                  <c:v>0.11107035134915</c:v>
                </c:pt>
                <c:pt idx="11">
                  <c:v>0.13968056888086</c:v>
                </c:pt>
                <c:pt idx="12">
                  <c:v>0.16769730636201999</c:v>
                </c:pt>
                <c:pt idx="13">
                  <c:v>0.11338624691523</c:v>
                </c:pt>
                <c:pt idx="14">
                  <c:v>0.17119100024455999</c:v>
                </c:pt>
                <c:pt idx="15">
                  <c:v>0.13756419662509001</c:v>
                </c:pt>
                <c:pt idx="16">
                  <c:v>0</c:v>
                </c:pt>
                <c:pt idx="17">
                  <c:v>0.36683785766691002</c:v>
                </c:pt>
                <c:pt idx="18">
                  <c:v>0</c:v>
                </c:pt>
                <c:pt idx="19">
                  <c:v>3.6683785766690999E-2</c:v>
                </c:pt>
                <c:pt idx="20">
                  <c:v>0.60528246515039996</c:v>
                </c:pt>
                <c:pt idx="21">
                  <c:v>0</c:v>
                </c:pt>
                <c:pt idx="22">
                  <c:v>0.22010271460014999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3F-4D59-83DE-184D2D90A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26584"/>
        <c:axId val="299823304"/>
      </c:lineChart>
      <c:catAx>
        <c:axId val="29982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23304"/>
        <c:crosses val="autoZero"/>
        <c:auto val="1"/>
        <c:lblAlgn val="ctr"/>
        <c:lblOffset val="100"/>
        <c:noMultiLvlLbl val="0"/>
      </c:catAx>
      <c:valAx>
        <c:axId val="29982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2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</c:v>
                </c:pt>
                <c:pt idx="1">
                  <c:v>8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5</c:v>
                </c:pt>
                <c:pt idx="6">
                  <c:v>7</c:v>
                </c:pt>
                <c:pt idx="7">
                  <c:v>0</c:v>
                </c:pt>
                <c:pt idx="8">
                  <c:v>1</c:v>
                </c:pt>
                <c:pt idx="9">
                  <c:v>5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9</c:v>
                </c:pt>
                <c:pt idx="14">
                  <c:v>3</c:v>
                </c:pt>
                <c:pt idx="15">
                  <c:v>1</c:v>
                </c:pt>
                <c:pt idx="16">
                  <c:v>4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4</c:v>
                </c:pt>
                <c:pt idx="22">
                  <c:v>13</c:v>
                </c:pt>
                <c:pt idx="23">
                  <c:v>15</c:v>
                </c:pt>
                <c:pt idx="24">
                  <c:v>0</c:v>
                </c:pt>
                <c:pt idx="25">
                  <c:v>1</c:v>
                </c:pt>
                <c:pt idx="26">
                  <c:v>3</c:v>
                </c:pt>
                <c:pt idx="27">
                  <c:v>8</c:v>
                </c:pt>
                <c:pt idx="28">
                  <c:v>4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9F-4AF6-91E4-47269712B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303720"/>
        <c:axId val="368310280"/>
      </c:lineChart>
      <c:dateAx>
        <c:axId val="368303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10280"/>
        <c:crosses val="autoZero"/>
        <c:auto val="1"/>
        <c:lblOffset val="100"/>
        <c:baseTimeUnit val="days"/>
      </c:dateAx>
      <c:valAx>
        <c:axId val="36831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0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@MzaDGE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F3-43D0-8A89-1929A9A9A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898400"/>
        <c:axId val="400906272"/>
      </c:barChart>
      <c:catAx>
        <c:axId val="40089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06272"/>
        <c:crosses val="autoZero"/>
        <c:auto val="1"/>
        <c:lblAlgn val="ctr"/>
        <c:lblOffset val="100"/>
        <c:noMultiLvlLbl val="0"/>
      </c:catAx>
      <c:valAx>
        <c:axId val="40090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9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B6672-1426-4501-9133-C5855A20D2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532100-534F-4F54-8243-EB669D9FF4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1725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54B3C-5DC9-4067-A60B-09DB5EC6E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9DE12-C5B5-46BF-9C4A-4DFB93E47C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0355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1017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163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354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292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626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84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274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391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262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452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951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791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0912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658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441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@MzaDGE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56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98EBA-FAB5-40E6-BBD1-4F6A1AB10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672475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66D68-D5B7-4094-B46A-9BC706A32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405890-0F1C-4F38-8330-60955F7836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6507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66261-86DE-478D-8941-53B094B0B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54A4C-AEBD-46D9-9730-07CC9ADDF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826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0F1A5-9B52-4BF6-B518-9C410237C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C9D59E-E208-4C93-9AE3-F4DD36576F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3869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891FA-7021-438C-889A-E1837DF01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95310-3C69-4E5C-83DD-E1F56A2CD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63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BF300-7268-4D5F-A409-E6EC36B3C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CB86D2-CBA0-49FF-A51C-F75D4D1025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341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866EC-F4F9-4DCB-A2BB-76B5BD965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F6B4A-D774-4B69-B628-920D5B1F3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637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CC90F-86CF-4D6E-84C2-36724F5D3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33176B-E77E-485B-8621-00DA81DE40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367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04DA4-DC48-451B-A6B4-998C6A8D5F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9E8AD-89BA-41F7-B877-E0DDC5F27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6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586AC-B8A4-4986-8E43-AEF6E4A3B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258953-D5D7-471C-BBE1-210FA3739D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6379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50533-129D-4320-8D54-3FB9B53BF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588D7-6385-49F1-B30B-19C0029A4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217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A1DB4-AEE4-478B-B38A-3CC42AFA3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960C07-0520-490A-9AF8-2A4E99A1E9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8857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87EE0-F29B-443C-ADC9-8A840595B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37E11-507B-43BD-888A-D5423A13F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997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A0D23-3058-47BD-B039-068CF0773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578667-CF22-42E8-A519-44771D6F5A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6492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5C9D7-F8E9-4DC4-960B-847342EE9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A1BF2-3C5E-47C6-B233-24F233CD9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62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EE2B2-C47B-4EB5-B709-167B47E52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455DB3-F6AD-4CE4-96E0-23698A99DE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6447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6EAD1-A3B1-4B48-B95C-7B7EF2B50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82F03-6F68-4A1C-BDD7-701C3FE64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61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5D18C-073A-4C7C-AC93-20C73445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B063A6-63E8-4FCA-A9C5-A71A2FEEEC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6935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7AFF5-0676-41C0-AF05-EEE736A44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ED176-7B22-4F9D-83CB-46AD0BF62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51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B386-81A6-4CFE-81CD-3629C9A18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481B28-F929-4A8A-A249-2B93457F13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8796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F31C7-DABB-425B-B476-54015CF0A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8FC86-7D4F-4FBB-9E78-D4BA40030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361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81769-6FD3-4977-BAAD-1CE7833D1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E9A461-081F-4EBF-8C8E-AF0618F3FA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943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31900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303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836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092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931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3469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482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- 2017-11-20 10:37:17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La Educación nos hace Soberanos 🇦🇷 #DíaDeLaSoberaníaNacional https://t.co/AJZXih2Jxx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69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- 2017-11-16 18:48:51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@alefinocchiaro: Los invito a la Feria Nacional de Innovación Educativa en #Tecnópolis!
#FN2017🔬🎼🚀 https://t.co/56GSzHpWoy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60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- 2017-11-27 18:35:35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Cada 27 de noviembre se conmemora el Día de la #Educación para #Adultos. La fecha tiene como objetivo destacar la importan…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5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- 2017-11-20 10:37:50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Un 20 de noviembre de 1845 un grupo de soldados argentinos resistieron el ataque en el río Paraná del ejército anglo-f…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65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- 2017-11-22 19:12:18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🌳Este sábado nos encontramos para disfrutar del renovado Parque General San Martín https://t.co/jo5rgyDf3v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- 2017-11-13 15:29:18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@fripani: Excelente el trabajo de la escuela Nº1-491 Teresa de Tittarelli de Maipú, Mendoza. A sólo una semana de recibir los kits de #E…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169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CFD67-80AE-4A82-9219-2287192B0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178640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1A010-E299-44A9-B848-9967BB60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39D21-3D0C-4E2A-8F51-8BFAAEE23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956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86428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6207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8453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0944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1838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420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55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- 2017-11-07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La evaluación #Aprender en la que participan 1.210.620 estudiantes de 31 mil escuelas  de todo el país se desarrolla con 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31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- 2017-11-03 20:21:05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@fripani: #escuelasdelfuturo en esc rural Tittarelli/Mendoza - llegó SuperBotMóvil y manos a la obra!! @EducacionAR @educarportal @mechi…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94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- 2017-11-25 21:26:07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@alefinocchiaro: Reunido con el ministro de Educación de #Mendoza, Jaime Correas, y con el profesor Luis Alberto Romero. https://t.co/48…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60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- 2017-11-14 18:15:15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@PGimenezDC: No te olvides! Si querés capacitarte GRATIS en instalaciones eléctricas o domiciliarias inscribite esta semana en la escuel…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86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- 2017-11-18 12:59:00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👉 Mendoza es la provincia con más universidades saludables del país https://t.co/UsGKjJievV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70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- 2017-11-01 11:15:20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#URGENTE 
Miércoles 1º de noviembre: esta tarde las clases se suspenden en Malargüe
https://t.co/yJdAEqGv04 #VientoZonda https://t.co/Vx3TVvluLW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409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64043-DFD3-4E23-B218-A00533B75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251839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AFA22-6595-49E3-A3BF-CBDD98B67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253C6-A5B7-43AC-851B-DB358B63A7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005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65176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1670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8176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6672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3740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550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254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- 2017-11-10 21:11:43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@MuniGodoyCruz: #CiudadesConectadasGC Escuelas de la Provincia participaron con sus proyectos en la Feria de Ideas https://t.co/ny7ZboqD…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840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- 2017-11-18 12:59:10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@EducacionAR: El Secretario de Gestión Educativa, @MaxGulmanelli, desde la Feria Nacional de Innovación Educativa #FN2017 en @Tecnopolis…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76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- 2017-11-30 10:47:28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@CompromisoEduc: ¡Gracias #Mendoza! En el evento de cierre de Compromiso por la Educación los equipos expusieron sus propuestas y las au…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- 2017-11-27 19:28:58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educación para adultos!
El 27 de noviembre se conmemora el Día de la Educación para Adultos. La fecha revaloriza la importancia de la educación de jóvenes y adultos para la formación personal y una mejor inserción en la comunidad de pertenencia. https://t.co/jEN08GuV4l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22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- 2017-11-15 08:01:32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Educación Técnica! https://t.co/SKV6CaLKcU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38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- 2017-11-15 12:19:57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@MzaDGE: ¡Feliz día de la Educación Técnica! https://t.co/SKV6CaLKcU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45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27ED4-57FE-4B95-A5F8-DBABCDED6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593453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9BD2F-38F1-4F3B-8C5E-3F1BA94E2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D755C-DF0D-446F-B41D-08A14E242C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5337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05264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004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134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585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037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515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42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- 2017-11-28 11:19:29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@CompromisoEduc: #CompromisoEducacion en #Mendoza los equipos de trabajo elaboraron 7 recomendaciones
para enriquecer la política educat…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42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- 2017-11-21 08:31:59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@MendozaGobierno: La @MzaDGE otorgará bono puntaje en el nivel secundario https://t.co/MMiTc4bTuE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27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- 2017-11-11 10:39:36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@dpidmendoza: La DGE, a través de la Dirección de Políticas Digitales participó en  #CiudadesConectadas con talleres de Programación Edu…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77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- 2017-11-10 22:33:05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@mperez_mdz: La DGE participó en Ciudades Conectadas con Talleres de Programación y Robótica educativa @MendozaGobierno @DifusionCornejo…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34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- 2017-11-10 22:33:18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@MzaDGE: La DGE participó en Ciudades Conectadas con Talleres de Programación y Robótica educativa
https://t.co/lriysKTPOw https://t.co/…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97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- 2017-11-14 21:07:40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@MzaDGE: 📄Compartimos un texto explicativo sobre la reorganización del #ÍtemZona denominado “La verdad sobre el ítem zona”
https://t.co/…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389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9F639-EED1-4596-8506-366D0ACA6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582335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07B6F-E058-4E5A-BA40-8D6E79AB1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08ADCE-1680-4E0B-A643-5E4985FC4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3592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38077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050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16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933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912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086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07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- 2017-11-10 21:35:44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DGE participó en Ciudades Conectadas con Talleres de Programación y Robótica educativa
https://t.co/lriysKTPOw https://t.co/MVft25Iu05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901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2847D-0839-4D0B-A916-2E01272BC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223670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27CB3-3C17-4B65-B3B9-7A4F56F3A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56ADCA-8DDA-4486-8109-CFB3FC8F56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9518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B9BBF-81BB-4A4C-B3F0-338CFFCFA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A4EC1-0D85-4DE2-BE9C-4886CBBDA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914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F3E78-F881-444D-B058-02B8FEA85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06D29E-5091-4F4A-9B23-ACE7609591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1768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660322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2130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613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997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41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@JP_MzaOk - 2017-11-22 22:09:00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Polémica frase con la cual la @MzaDGE intenta adoctrinar a los alumnos en las últimas evaluaciones globales en… https://t.co/f72TCiuztI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15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@ucrdiputadosmza - 2017-11-02 10:32:17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el titular de @MzaDGE Jaime Correas, da detalles del Presupuesto 2018 ante la comisión de Hacienda https://t.co/SYLsGZhplB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73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- 2017-11-21 08:23:05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@MzaDGE otorgará bono puntaje en el nivel secundario https://t.co/MMiTc4bTuE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9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@educarportal - 2017-11-07 13:01:00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#Mendoza. La escuela Tittarelli mostró su trabajo con #EscuelasDelFuturo https://t.co/oCYDxbZhK5 (vía @MzaDGE) https://t.co/zTKz14G3C4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1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@DiputadosMza - 2017-11-02 10:26:38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#Ahora. El director de la @MzaDGE , Jaime Correas, junto a funcionarios de la cartera explican la pauta presupuesta… https://t.co/lssivHkRbZ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8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@EducacionAR - 2017-11-28 14:00:46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Secretario de Gestión Educativa, @MaxGulmanelli, junto a Jaime Correas, Director de @MzaDGE, en el cierre de… https://t.co/9mj6sdSrTX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0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@CatalaJime - 2017-11-15 15:21:56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#itemzona @sebahenriquezmz @mzadge El titular del SUTE retrucó a Correas por el ítem zona https://t.co/uJSesesMPd vía @mdzonline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183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3EA33-2A3A-42C2-9928-7E0ED05D1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51170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302B0-BDD6-4B79-9741-6A188B3BC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728BAB-0E57-43BA-9F58-29F3CADA5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161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507155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5858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7287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201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72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@CompromisoEduc - 2017-11-28 11:40:01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"Toda la sociedad es responsable de sostener las #TrayectoriasEscolares  de los niños" Emma Cunietti @MzaDGE https://t.co/keVE0ev8iw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11/28/2017 15:45:50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62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- 2017-11-01 11:09:03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@MzaDGE informa Miércoles 1º de noviembre: esta tarde las clases se suspenden en Malargüe.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1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@costanzo5500 - 2017-11-01 12:21:35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tarde hay suspensión d clases en todas modalid y niveles #Malargue#Mendoza x #vientozonda ordenado x @MzaDGE cc @FerConfe @todonoticias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9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@PGimenezDC - 2017-11-14 11:14:33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@lauramonteromza @AvalosNat @EquipoPGimenez @DifusionCornejo @carogliomariana @Encuentro_Cam @DiputadosAR… https://t.co/9KrDoZp3ky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5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@nimsi87 - 2017-11-17 21:17:44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Cens 3-459 de Las Heras atendemos por esa rendija a los alumnos xq la gente de infraestructura de la @MzaDGE… https://t.co/Tr39Z6TFwF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44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@CompromisoEduc - 2017-11-28 12:02:43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#JaimeCorreas @MzaDGE  "salir de la lógica del pequeño debate es el gran quiebre de este proceso" https://t.co/ujng0TRz8I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11/28/2017 15:45:50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48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@mperez_mdz - 2017-11-03 20:50:14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#escuelasdelfuturo Gracias @fripani por acompañarnos! @MzaDGE @DifusionCornejo @MendozaGobierno @EmmaCunietti… https://t.co/NOxWheOFcd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891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ECBD7-88D4-4D50-9909-05B928E6C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648678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6BF8C-5AB5-48B4-B9BB-A8EA31190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B3151B-84B1-4B17-A3F7-E60DD3B5C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811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897433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1512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865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684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31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@mlsabate - 2017-11-24 16:03:16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 y 2 Jornada del "Taller de Scratch: Módulo 3, plataforma virtual" Primaria Digital#PLANIED
@MzaDGE @dpidmendoza… https://t.co/Kz3rxgo89i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10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@lucerosaara - 2017-11-14 17:02:55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@CeciRanua @MzaDGE @MendozaGobierno @momecoronado @EmmaCunietti @mperez_mdz @nestorameric @GustavoECapone Se deben… https://t.co/bVTD64n8CH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@EquipoPGimenez - 2017-11-14 18:13:33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Importante capacitación gratis en @MuniLujanDeCuyo. Compartí así se entera más gente.  @PGimenezDC @MzaDGE  https://t.co/jaCC471Jf2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5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@mperez_mdz - 2017-11-28 12:37:04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 @EmmaCunietti  @MendozaGobierno Compromiso por la Educación. Conclusiones y aportes -  Diálogo Mendoza https://t.co/sUPOC07Bzd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207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@SanzEquipo - 2017-11-14 10:57:35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@JolaSanz trabajando en Comisión de #Cultura y #Educacion @ucrdiputadosmza @DiputadosMza @MzaDGE… https://t.co/wRlRJ5ChAb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24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@MendozaGobierno - 2017-11-01 11:09:18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@MzaDGE En el resto de la provincia habrá clases con normalidad.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467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53C07-6524-4293-AA40-21E5691AF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333469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67772-76CD-4AAC-91C9-B134024E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798C3C-D92F-433C-85E1-78592FAE15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2811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964048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19335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2880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719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@lucerosaara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40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@mlsabate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819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@politicasmdz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41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@dpidmendoza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57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@cabrerantonella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88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1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@mantekol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12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@carogliomariana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55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@SofiaDiPascua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24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@momecoronado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350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387D0-DB56-4A3D-8F98-7F53B6FAD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537528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96CB-C423-4389-A6C8-8100B2BB2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D80A0-B747-4036-9ADC-37D18450E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070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59915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26343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50614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36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@Paula61008870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18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@mperez_mdz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22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@CompromisoEduc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74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@PabloAndreone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87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@salasclaudiaj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62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@MarcelaGrotz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01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@CeliaChaab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2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@RED101fm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12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@CeliaAstargo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37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@andreac71805323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@MzaDGE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359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2F481-FD9A-4CB9-A361-41889291B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656187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AD301-D192-4FD4-9EF6-AC106E77D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CEAEF3-CCE8-48B6-8787-96F7566F9D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2393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B3B88-20C7-4487-8494-080DD56AE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705E9-1298-4869-88E0-D8D746363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401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4F6E4-1653-482E-8472-58B197A49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18153-3D0A-4944-9322-C22677C325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7857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238302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61308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32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2833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44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@MzaDGE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@Amor__porLalii - 2017-11-27 11:08:54</a:t>
                      </a:r>
                      <a:r>
                        <a:rPr lang="en-US" sz="1000"/>
                        <a:t>
@MzaDGE hay clases??? Hay mucho viento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68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@andreac71805323 - 2017-11-24 17:41:36</a:t>
                      </a:r>
                      <a:r>
                        <a:rPr lang="es-ES" sz="1000"/>
                        <a:t>
@MzaDGE El lunes tengo que ir a los traslados y no están las vacantes ¿qué pasa?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40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@andreac71805323 - 2017-11-24 17:32:42</a:t>
                      </a:r>
                      <a:r>
                        <a:rPr lang="es-ES" sz="1000"/>
                        <a:t>
@MzaDGE ¿Qué pasa con las vacantes para los traslados?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66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@maruja1512 - 2017-11-23 21:58:01</a:t>
                      </a:r>
                      <a:r>
                        <a:rPr lang="es-ES" sz="1000"/>
                        <a:t>
@MzaDGE  Consulta! Por lo ocurrido con los 44 tripulantes del submarino, mañana viernes debemos izar la bandera a media asta??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1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@patricia_furci - 2017-11-23 09:57:44</a:t>
                      </a:r>
                      <a:r>
                        <a:rPr lang="es-ES" sz="1000"/>
                        <a:t>
@MzaDGE Una consulta, cuándo se realizarán los llamados a titularización para materias especiales? Muchas gracias!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57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@Alejand49069428 - 2017-11-19 23:17:12</a:t>
                      </a:r>
                      <a:r>
                        <a:rPr lang="es-ES" sz="1000"/>
                        <a:t>
@MzaDGE una pena el estado de la escuela Hogar Eva Peron. Cuando comenzaran a repararla ? No seria una prioridad pa… https://t.co/aShFUn5SRD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89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@NavarroMarAle - 2017-11-14 22:02:05</a:t>
                      </a:r>
                      <a:r>
                        <a:rPr lang="es-ES" sz="1000"/>
                        <a:t>
@MzaDGE pregunto ¿un docente puede trabajar casi 10 HORAS? Aplausos a esa excelencia que buscan 👎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49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@HarutYuri - 2017-11-02 21:30:55</a:t>
                      </a:r>
                      <a:r>
                        <a:rPr lang="es-ES" sz="1000"/>
                        <a:t>
@MzaDGE Una consulta mañana, escuela Pascual Iaccarini, tendrá clases?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39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@MzaDGE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@grecaIII - 2017-11-01 12:42:06</a:t>
                      </a:r>
                      <a:r>
                        <a:rPr lang="es-ES" sz="1000"/>
                        <a:t>
@MzaDGE Cuando es Feriado Nacional el 20  o el 27 de NOVIEMBRE?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74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23973-6179-4074-8282-523C99ECD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52108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1265</Words>
  <Application>Microsoft Office PowerPoint</Application>
  <PresentationFormat>On-screen Show (4:3)</PresentationFormat>
  <Paragraphs>468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2017-12-01T23:49:32Z</dcterms:created>
  <dcterms:modified xsi:type="dcterms:W3CDTF">2017-12-01T23:50:15Z</dcterms:modified>
</cp:coreProperties>
</file>