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402630</c:v>
                </c:pt>
                <c:pt idx="1">
                  <c:v>402951</c:v>
                </c:pt>
                <c:pt idx="2">
                  <c:v>403251</c:v>
                </c:pt>
                <c:pt idx="3">
                  <c:v>403467</c:v>
                </c:pt>
                <c:pt idx="4">
                  <c:v>403690</c:v>
                </c:pt>
                <c:pt idx="5">
                  <c:v>403900</c:v>
                </c:pt>
                <c:pt idx="6">
                  <c:v>404275</c:v>
                </c:pt>
                <c:pt idx="7">
                  <c:v>404614</c:v>
                </c:pt>
                <c:pt idx="8">
                  <c:v>404959</c:v>
                </c:pt>
                <c:pt idx="9">
                  <c:v>405215</c:v>
                </c:pt>
                <c:pt idx="10">
                  <c:v>405400</c:v>
                </c:pt>
                <c:pt idx="11">
                  <c:v>405665</c:v>
                </c:pt>
                <c:pt idx="12">
                  <c:v>405965</c:v>
                </c:pt>
                <c:pt idx="13">
                  <c:v>406180</c:v>
                </c:pt>
                <c:pt idx="14">
                  <c:v>406486</c:v>
                </c:pt>
                <c:pt idx="15">
                  <c:v>406693</c:v>
                </c:pt>
                <c:pt idx="16">
                  <c:v>406766</c:v>
                </c:pt>
                <c:pt idx="17">
                  <c:v>406920</c:v>
                </c:pt>
                <c:pt idx="18">
                  <c:v>407114</c:v>
                </c:pt>
                <c:pt idx="19">
                  <c:v>407372</c:v>
                </c:pt>
                <c:pt idx="20">
                  <c:v>407653</c:v>
                </c:pt>
                <c:pt idx="21">
                  <c:v>407925</c:v>
                </c:pt>
                <c:pt idx="22">
                  <c:v>408222</c:v>
                </c:pt>
                <c:pt idx="23">
                  <c:v>408573</c:v>
                </c:pt>
                <c:pt idx="24">
                  <c:v>408893</c:v>
                </c:pt>
                <c:pt idx="25">
                  <c:v>409168</c:v>
                </c:pt>
                <c:pt idx="26">
                  <c:v>409471</c:v>
                </c:pt>
                <c:pt idx="27">
                  <c:v>409758</c:v>
                </c:pt>
                <c:pt idx="28">
                  <c:v>410050</c:v>
                </c:pt>
                <c:pt idx="29">
                  <c:v>410342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F0-4BE9-B8D2-64A309B40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556000"/>
        <c:axId val="253560592"/>
      </c:lineChart>
      <c:dateAx>
        <c:axId val="253556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60592"/>
        <c:crosses val="autoZero"/>
        <c:auto val="1"/>
        <c:lblOffset val="100"/>
        <c:baseTimeUnit val="days"/>
      </c:dateAx>
      <c:valAx>
        <c:axId val="25356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5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F-47ED-8012-385BBED86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489256"/>
        <c:axId val="250490240"/>
      </c:radarChart>
      <c:catAx>
        <c:axId val="25048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90240"/>
        <c:crosses val="autoZero"/>
        <c:auto val="1"/>
        <c:lblAlgn val="ctr"/>
        <c:lblOffset val="100"/>
        <c:noMultiLvlLbl val="0"/>
      </c:catAx>
      <c:valAx>
        <c:axId val="25049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8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0.25911562817528</c:v>
                </c:pt>
                <c:pt idx="1">
                  <c:v>6.6784180342114002E-2</c:v>
                </c:pt>
                <c:pt idx="2">
                  <c:v>4.2917283757668998E-2</c:v>
                </c:pt>
                <c:pt idx="3">
                  <c:v>8.2308811753302E-2</c:v>
                </c:pt>
                <c:pt idx="4">
                  <c:v>1.3491815708488</c:v>
                </c:pt>
                <c:pt idx="5">
                  <c:v>4.0119367500836001E-2</c:v>
                </c:pt>
                <c:pt idx="6">
                  <c:v>0.30249261503917002</c:v>
                </c:pt>
                <c:pt idx="7">
                  <c:v>0.18939581252286999</c:v>
                </c:pt>
                <c:pt idx="8">
                  <c:v>0.59167066054656003</c:v>
                </c:pt>
                <c:pt idx="9">
                  <c:v>0.61961998286788</c:v>
                </c:pt>
                <c:pt idx="10">
                  <c:v>0.21835300155191001</c:v>
                </c:pt>
                <c:pt idx="11">
                  <c:v>8.0634820433406001E-2</c:v>
                </c:pt>
                <c:pt idx="12">
                  <c:v>0.99207767085986998</c:v>
                </c:pt>
                <c:pt idx="13">
                  <c:v>0.68140625307826996</c:v>
                </c:pt>
                <c:pt idx="14">
                  <c:v>0.34122259329171001</c:v>
                </c:pt>
                <c:pt idx="15">
                  <c:v>7.9933298736562006E-2</c:v>
                </c:pt>
                <c:pt idx="16">
                  <c:v>2.8062911668456998</c:v>
                </c:pt>
                <c:pt idx="17">
                  <c:v>0.30208212996167999</c:v>
                </c:pt>
                <c:pt idx="18">
                  <c:v>0.92919951746486995</c:v>
                </c:pt>
                <c:pt idx="19">
                  <c:v>1.7635662245882999</c:v>
                </c:pt>
                <c:pt idx="20">
                  <c:v>2.8465419423232E-2</c:v>
                </c:pt>
                <c:pt idx="21">
                  <c:v>0.29034623297833001</c:v>
                </c:pt>
                <c:pt idx="22">
                  <c:v>0.52539619136771998</c:v>
                </c:pt>
                <c:pt idx="23">
                  <c:v>0.76567653533204005</c:v>
                </c:pt>
                <c:pt idx="24">
                  <c:v>0.43952898346843</c:v>
                </c:pt>
                <c:pt idx="25">
                  <c:v>7.5789061926998004E-3</c:v>
                </c:pt>
                <c:pt idx="26">
                  <c:v>0.32065455060723003</c:v>
                </c:pt>
                <c:pt idx="27">
                  <c:v>4.0770090866035003E-2</c:v>
                </c:pt>
                <c:pt idx="28">
                  <c:v>2.3664077442523E-2</c:v>
                </c:pt>
                <c:pt idx="29">
                  <c:v>1.8893407054189001E-2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F5-4428-9594-D685CC2B2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93712"/>
        <c:axId val="296292072"/>
      </c:lineChart>
      <c:dateAx>
        <c:axId val="29629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92072"/>
        <c:crosses val="autoZero"/>
        <c:auto val="1"/>
        <c:lblOffset val="100"/>
        <c:baseTimeUnit val="days"/>
      </c:dateAx>
      <c:valAx>
        <c:axId val="29629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9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268</c:v>
                </c:pt>
                <c:pt idx="1">
                  <c:v>290</c:v>
                </c:pt>
                <c:pt idx="2">
                  <c:v>284</c:v>
                </c:pt>
                <c:pt idx="3">
                  <c:v>292</c:v>
                </c:pt>
                <c:pt idx="4">
                  <c:v>245</c:v>
                </c:pt>
                <c:pt idx="5">
                  <c:v>219</c:v>
                </c:pt>
                <c:pt idx="6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1-48FE-ADFC-974A81EFD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291744"/>
        <c:axId val="296292728"/>
      </c:barChart>
      <c:catAx>
        <c:axId val="29629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92728"/>
        <c:crosses val="autoZero"/>
        <c:auto val="1"/>
        <c:lblAlgn val="ctr"/>
        <c:lblOffset val="100"/>
        <c:noMultiLvlLbl val="0"/>
      </c:catAx>
      <c:valAx>
        <c:axId val="29629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9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213</c:v>
                </c:pt>
                <c:pt idx="1">
                  <c:v>321</c:v>
                </c:pt>
                <c:pt idx="2">
                  <c:v>300</c:v>
                </c:pt>
                <c:pt idx="3">
                  <c:v>216</c:v>
                </c:pt>
                <c:pt idx="4">
                  <c:v>223</c:v>
                </c:pt>
                <c:pt idx="5">
                  <c:v>210</c:v>
                </c:pt>
                <c:pt idx="6">
                  <c:v>375</c:v>
                </c:pt>
                <c:pt idx="7">
                  <c:v>339</c:v>
                </c:pt>
                <c:pt idx="8">
                  <c:v>345</c:v>
                </c:pt>
                <c:pt idx="9">
                  <c:v>256</c:v>
                </c:pt>
                <c:pt idx="10">
                  <c:v>185</c:v>
                </c:pt>
                <c:pt idx="11">
                  <c:v>265</c:v>
                </c:pt>
                <c:pt idx="12">
                  <c:v>300</c:v>
                </c:pt>
                <c:pt idx="13">
                  <c:v>215</c:v>
                </c:pt>
                <c:pt idx="14">
                  <c:v>306</c:v>
                </c:pt>
                <c:pt idx="15">
                  <c:v>207</c:v>
                </c:pt>
                <c:pt idx="16">
                  <c:v>73</c:v>
                </c:pt>
                <c:pt idx="17">
                  <c:v>154</c:v>
                </c:pt>
                <c:pt idx="18">
                  <c:v>194</c:v>
                </c:pt>
                <c:pt idx="19">
                  <c:v>258</c:v>
                </c:pt>
                <c:pt idx="20">
                  <c:v>281</c:v>
                </c:pt>
                <c:pt idx="21">
                  <c:v>272</c:v>
                </c:pt>
                <c:pt idx="22">
                  <c:v>297</c:v>
                </c:pt>
                <c:pt idx="23">
                  <c:v>351</c:v>
                </c:pt>
                <c:pt idx="24">
                  <c:v>320</c:v>
                </c:pt>
                <c:pt idx="25">
                  <c:v>275</c:v>
                </c:pt>
                <c:pt idx="26">
                  <c:v>303</c:v>
                </c:pt>
                <c:pt idx="27">
                  <c:v>287</c:v>
                </c:pt>
                <c:pt idx="28">
                  <c:v>292</c:v>
                </c:pt>
                <c:pt idx="29">
                  <c:v>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FD-4477-A197-A0DCFBC35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07304"/>
        <c:axId val="296810584"/>
      </c:lineChart>
      <c:dateAx>
        <c:axId val="296807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10584"/>
        <c:crosses val="autoZero"/>
        <c:auto val="1"/>
        <c:lblOffset val="100"/>
        <c:baseTimeUnit val="days"/>
      </c:dateAx>
      <c:valAx>
        <c:axId val="29681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0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C-4492-B045-6166AE1C1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92360"/>
        <c:axId val="362591376"/>
      </c:lineChart>
      <c:dateAx>
        <c:axId val="362592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91376"/>
        <c:crosses val="autoZero"/>
        <c:auto val="1"/>
        <c:lblOffset val="100"/>
        <c:baseTimeUnit val="days"/>
      </c:dateAx>
      <c:valAx>
        <c:axId val="36259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9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7A-4EB7-8C4E-B5717722B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595968"/>
        <c:axId val="362591704"/>
      </c:barChart>
      <c:catAx>
        <c:axId val="3625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91704"/>
        <c:crosses val="autoZero"/>
        <c:auto val="1"/>
        <c:lblAlgn val="ctr"/>
        <c:lblOffset val="100"/>
        <c:noMultiLvlLbl val="0"/>
      </c:catAx>
      <c:valAx>
        <c:axId val="36259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9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0.68858460069965999</c:v>
                </c:pt>
                <c:pt idx="1">
                  <c:v>0.27540923918658999</c:v>
                </c:pt>
                <c:pt idx="2">
                  <c:v>0.20946073700657999</c:v>
                </c:pt>
                <c:pt idx="3">
                  <c:v>0.21681763537571999</c:v>
                </c:pt>
                <c:pt idx="4">
                  <c:v>0.85597043932632</c:v>
                </c:pt>
                <c:pt idx="5">
                  <c:v>0.26122260873273001</c:v>
                </c:pt>
                <c:pt idx="6">
                  <c:v>0.58950369754431997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60-43EF-A5BC-D912E7C01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571040"/>
        <c:axId val="362571368"/>
      </c:barChart>
      <c:catAx>
        <c:axId val="36257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71368"/>
        <c:crosses val="autoZero"/>
        <c:auto val="1"/>
        <c:lblAlgn val="ctr"/>
        <c:lblOffset val="100"/>
        <c:noMultiLvlLbl val="0"/>
      </c:catAx>
      <c:valAx>
        <c:axId val="36257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7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84-4E7A-B540-6B8BE44067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84-4E7A-B540-6B8BE44067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84-4E7A-B540-6B8BE44067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84-4E7A-B540-6B8BE44067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84-4E7A-B540-6B8BE4406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575304"/>
        <c:axId val="362569728"/>
      </c:barChart>
      <c:catAx>
        <c:axId val="36257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69728"/>
        <c:crosses val="autoZero"/>
        <c:auto val="1"/>
        <c:lblAlgn val="ctr"/>
        <c:lblOffset val="100"/>
        <c:noMultiLvlLbl val="0"/>
      </c:catAx>
      <c:valAx>
        <c:axId val="36256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7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5.5608183753060002E-2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0.33172988201714998</c:v>
                </c:pt>
                <c:pt idx="11">
                  <c:v>0.53953471205541004</c:v>
                </c:pt>
                <c:pt idx="12">
                  <c:v>0.90710234612403995</c:v>
                </c:pt>
                <c:pt idx="13">
                  <c:v>3.6005888890256001E-2</c:v>
                </c:pt>
                <c:pt idx="14">
                  <c:v>7.9967520883825999E-2</c:v>
                </c:pt>
                <c:pt idx="15">
                  <c:v>0.10440887598473</c:v>
                </c:pt>
                <c:pt idx="16">
                  <c:v>3.9860733486707003E-2</c:v>
                </c:pt>
                <c:pt idx="17">
                  <c:v>0</c:v>
                </c:pt>
                <c:pt idx="18">
                  <c:v>0</c:v>
                </c:pt>
                <c:pt idx="19">
                  <c:v>3.4447547457647998E-2</c:v>
                </c:pt>
                <c:pt idx="20">
                  <c:v>0.49063149736106998</c:v>
                </c:pt>
                <c:pt idx="21">
                  <c:v>2.2144851937059E-2</c:v>
                </c:pt>
                <c:pt idx="22">
                  <c:v>0</c:v>
                </c:pt>
                <c:pt idx="23">
                  <c:v>9.9897887627178994E-2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6-4C0C-B7D0-4522BE392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75960"/>
        <c:axId val="362568088"/>
      </c:lineChart>
      <c:catAx>
        <c:axId val="36257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68088"/>
        <c:crosses val="autoZero"/>
        <c:auto val="1"/>
        <c:lblAlgn val="ctr"/>
        <c:lblOffset val="100"/>
        <c:noMultiLvlLbl val="0"/>
      </c:catAx>
      <c:valAx>
        <c:axId val="36256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7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16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22-4301-857D-B47D67F2F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78256"/>
        <c:axId val="362586128"/>
      </c:lineChart>
      <c:catAx>
        <c:axId val="36257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86128"/>
        <c:crosses val="autoZero"/>
        <c:auto val="1"/>
        <c:lblAlgn val="ctr"/>
        <c:lblOffset val="100"/>
        <c:noMultiLvlLbl val="0"/>
      </c:catAx>
      <c:valAx>
        <c:axId val="36258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7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2.7278295652087999E-2</c:v>
                </c:pt>
                <c:pt idx="1">
                  <c:v>0.60224045170476004</c:v>
                </c:pt>
                <c:pt idx="2">
                  <c:v>0.61897411244138001</c:v>
                </c:pt>
                <c:pt idx="3">
                  <c:v>0</c:v>
                </c:pt>
                <c:pt idx="4">
                  <c:v>0.21510614361724001</c:v>
                </c:pt>
                <c:pt idx="5">
                  <c:v>0</c:v>
                </c:pt>
                <c:pt idx="6">
                  <c:v>2.1932924243679999E-2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5A-4ABC-9D91-19C0B8B4C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580552"/>
        <c:axId val="362577600"/>
      </c:barChart>
      <c:catAx>
        <c:axId val="36258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77600"/>
        <c:crosses val="autoZero"/>
        <c:auto val="1"/>
        <c:lblAlgn val="ctr"/>
        <c:lblOffset val="100"/>
        <c:noMultiLvlLbl val="0"/>
      </c:catAx>
      <c:valAx>
        <c:axId val="3625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8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DE-4437-9F09-EF4037F3FC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DE-4437-9F09-EF4037F3FC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DE-4437-9F09-EF4037F3FC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DE-4437-9F09-EF4037F3FC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DE-4437-9F09-EF4037F3FC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DE-4437-9F09-EF4037F3FCA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DE-4437-9F09-EF4037F3FCA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DE-4437-9F09-EF4037F3F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734208"/>
        <c:axId val="297734536"/>
      </c:barChart>
      <c:catAx>
        <c:axId val="29773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34536"/>
        <c:crosses val="autoZero"/>
        <c:auto val="1"/>
        <c:lblAlgn val="ctr"/>
        <c:lblOffset val="100"/>
        <c:noMultiLvlLbl val="0"/>
      </c:catAx>
      <c:valAx>
        <c:axId val="29773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3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38-42C3-BEDF-9690E7CF4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149792"/>
        <c:axId val="333141592"/>
      </c:barChart>
      <c:catAx>
        <c:axId val="33314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41592"/>
        <c:crosses val="autoZero"/>
        <c:auto val="1"/>
        <c:lblAlgn val="ctr"/>
        <c:lblOffset val="100"/>
        <c:noMultiLvlLbl val="0"/>
      </c:catAx>
      <c:valAx>
        <c:axId val="33314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4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67ED0-21FC-4122-B453-721DD68D60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8EA384-C97E-4B2D-B03B-B97FAF77D5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5886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D7724-AD8E-4EBC-B0A8-5BB29266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C76826-21B8-4722-8D17-17ED5C39F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496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52052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5185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342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8677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322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4455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7263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8130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2106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242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Santa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91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0AA97-77B8-461C-8DB0-AAE185E67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3250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AAEF0-91A9-4A81-AB8A-31FD1027F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5F323-B0F4-4A0F-9BD4-2A98E82867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562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35A0C-C210-4BD6-9218-AFD338850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BE04F-E438-4DA9-8A08-7865F6CC9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2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D1700-C31E-439E-89AB-B214DF0C0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90F4D-ECB3-42D0-B81C-5B5A3B2929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6078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D21D0-1E44-421E-8EF3-58C6DE07E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D63D4-61C5-4551-8E9D-AFF84239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75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852F3-2F0D-45E2-B85C-9B53DEBBE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000C54-A97C-47F4-8831-CEA097CBF5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875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0E3D1-C5A2-46A4-998A-0A078EB8D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D069D-7A30-4EC5-AECD-152B7BCA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24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610CC-42AB-4065-BE7E-0B0893FA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698978-2295-4D41-8D6A-88204EE4FD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3390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DDE01-4F99-46E4-98CB-BD80F2902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F55B1-1739-4CC3-8A6F-BEC6D9351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23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664BB-3C02-4128-9343-19707F604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7ECCA6-B264-4E43-A5EA-D0A53F9CF4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6331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82218-6F34-4CF1-A833-6C625FB27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BE2AD-8857-4744-836F-15E13A3B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898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5AC1-1566-44E1-876F-CB702A13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B98B0-804E-47EC-B6DD-5B043FF5A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043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45209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5016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030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080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601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313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813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96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58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- 2017-11-17 12:41:37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Sólo en Santa Fe podemos contar estas historias 😷🏥😷 Hoy el sur santafesino ya tiene en #VenadoTuerto el Hospital más moderno del país
✔️ Este es sólo el primero de los 5 hospitales regionales de alta complejidad que estamos levantando en toda la 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6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- 2017-11-20 11:56:00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¿Renovamos el jardín? Visitá nuestra red de #ViverosInclusivos y a disfrutar 🌼💐🌷
✔️ Encontrá el de tu ciudad acá ➡️ http://bit.ly/TodosLosViveros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87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- 2017-11-05 11:09:00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¿Planes para hoy? El Mercado del Patio te espera desde las 9 y hasta las 21 en Córdoba y Cafferata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71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- 2017-11-13 11:58:00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¿Conoces santafe.gob.ar/presente?
Estamos haciendo más de mil obras y las podés encontrar en un mapa 🚧🏗️🚧 Con el nuevo portal, filtrás por temas, navegás por tu ciudad y vas fiscalizando los avances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02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91B22-B80A-43F9-9886-089974E4D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975395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B917D-A31A-4A4A-9EFA-265E158A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56194-18E0-4FA5-98E9-3EE11C6E63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855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95249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170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693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123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588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866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2541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687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57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- 2017-11-19 11:45:00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¿Ya lo conocés? Hoy en Rosario tenemos un Mercado del Patio que te espera con productos bien nuestros y a buen precio 🧀🍗🍳 Nos encontramos de 9 a 21 en Córdoba y Cafferata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26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- 2017-11-25 11:32:00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nuevo amanecer para el Cine El Cairo 🌇 
Hermosa postal para contarles que el lunes 27 a las 20 reabre nuestro #CinePublico en Rosario 🎥🌴🎬 Se terminó la obra más importante en los últimos 50 años y vamos a celebrarlo juntos ¡Que comience la función!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9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- 2017-11-24 12:11:48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JUNTAS para vivir #LibresDeViolencias
Este 25 de noviembre es el Día Internacional para la Eliminación de la Violencia hacia las Mujeres. Asesorate llamando gratis al 144, en tu Municipio o Comuna y Centros de Salud
Hacé la DENUNCIA en Centros Territoriales, Fiscalías y Comisarías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29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A7904-87B5-4FDB-8334-4FB969308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218563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5ED02-CE66-45B9-B927-79F59C58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A8F4B-9A27-4EDE-AF04-7148142B0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128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38322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786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3835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703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331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262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713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485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44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- 2017-11-14 11:26:00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¡Estamos muy cerca de conocer el #CEMAFE! 😷🏥😷 
El Centro de Especialidades Médicas Ambulatorias viene a cambiar el paradigma de las atenciones ambulatorias.
Va a permitir que cada vecino de la región solicite el turno para la especialidad en su centro de salud más cercano y sólo accederá al CEMAFE con un turno ya asignado por el médico, de este modo se resolverá en un tiempo más óptimo, oportuno y ágil la consulta a especialistas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6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- 2017-11-10 11:44:00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¡Más lindos! Esta familia de #Tostado y otras 8 comienzan la construcción de sus viviendas 🏘️😍🏘️ Esto es el fruto de un esfuerzo compartido ya que las familias aportan sus terrenos, nosotros financiamos la obra y su Municipio se encarga de la ejecución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69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- 2017-11-27 10:39:31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abrimos los barrios ✨🌃⚽️✨
HOY llegamos al corazón de cada casa acercando protección social, con infraestructura para estar más seguros, documentación, educación y capacitación laboral. También construimos lazos con los clubes de barrio para fortalecer sus vidas sociales y deportivas #PlanABRE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48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ACC47-2BD7-4FE4-9D0B-9B1C56E76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618876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DDF8-4D50-46BD-9BDC-830DAB129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FEFC93-F3DD-4051-AD40-D1B866432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558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51224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7090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19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446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26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65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762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054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4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- 2017-11-09 10:45:01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cómo está quedando! En #Rosario seguimos remodelando la Avenida 27 de Febrero 🚍🚘🚖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6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- 2017-11-15 12:53:41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aniversario #SantaFe! Nuestra Capital fue fundada por Juan de Garay el 15 de noviembre de 1573 👏🎂👏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21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- 2017-11-23 11:23:24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hay más obras, muchísimas más de las nunca hubiésemos imaginado 👷🚧🏗️
HOY estamos construyendo juntos el futuro de nuestra 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95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- 2017-11-07 20:53:00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Postales que nos regaló el cierre de la Fiesta de la #CumbiaSantafesina 🎸🎤🎺 ¡Más de 60 mil vecinos bailando con lo mejor de nuestra música!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3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- 2017-11-07 12:34:46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cerca estamos de conocer el #CEMAFE! 😷🏥😷 Pronto inauguramos otra obra emblemática para la Salud Pública de todos los santafesinos y eso nos llena de orgullo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2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60A22-1915-48BD-9F0D-FDAB02435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783679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3E8A5-A640-4503-A26F-29FF2F80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C46D9-4800-4A2B-B0F3-9D0465AE00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58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2778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253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7539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336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598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427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9308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168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5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- 2017-11-18 11:43:00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¡Felicidades! Esta semana entregamos escrituras y más familias del barrio La Florida de #SantaFe lograron ser plenas propietarias de sus viviendas 🏘️💞🏘️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06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- 2017-11-22 10:51:17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¡Nada más lindo que la casa propia! 🏘️💞🏘️
Hoy más de 1500 familias ya disfrutan sus viviendas pero las obras no se detienen: estamos construyendo otras 2500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5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- 2017-11-01 15:20:34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transformando Alto Verde 🏗🚜🚧
Ya comenzó la 3era etapa de trabajos en el barrio, las obras del #PlanABRE continúan sumando cada vez más calles con pavimento, cordón cuneta y desagües pluviales para los vecinos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3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- 2017-11-11 11:56:00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¡Pasemos el finde en familia! ✨☀️🎪
Hoy, junto a la Ministra Chiqui Gonzalez te invitamos a visitar La Redonda, Arte y Vida Cotidiana ¿Con quién vas a venir?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510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0DB82-84F3-4D59-B843-4DC574CAD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954009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26CBA-5E2B-4DEC-B0C8-7B3DC87A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2C8FB-2F06-4CA7-8BEA-65875161A0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8240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73831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580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905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269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486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72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240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7026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1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- 2017-11-08 11:48:58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al 'Jefecito' en vivo desde Moscú, los nenes y nenas de la Escuela 113 de #SanLorenzo ya tienen su Biblioteca Futbolera con el nombre de Javier Alejandro Mascherano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12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- 2017-11-15 10:58:28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¡Subí el volumen y a disfrutar! En #Reconquista, Los Palmeras y La Filarmónica hicieron vibrar a 50 mil santafesinos del norte provincial 🌴🎺🌴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- 2017-11-04 23:02:30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vivimos la Fiesta Nacional de la #CumbiaSantafesina ¡Somos un montón en el Hipódromo! 🎷🎶🎺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7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- 2017-11-12 11:43:00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¿Salimos al sol? 😎😎 Hoy es un gran día para pasarlo en el Nuevo Parque Héroes de Malvinas de Rosario ¡Te esperamos!
📌 La dirección es Ayacucho al 4700 en la Zona Sur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0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- 2017-11-16 14:45:42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Obras que evitan inundaciones 🏗️🌧️🚧 Hacé con nosotros este viajecito en dron por el #DesagüeGorriti en Santa Fe Capital
✔️ Conocé todo lo que estamos haciendo en santafe.gob.ar/obras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7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DD04B-6966-4B53-9404-2FAD133149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32251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00DED-1E12-4979-BF81-D919204B8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6C0B8-1020-41BD-AB76-C7A87006B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7230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00012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553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628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026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200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64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613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4709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- 2017-11-02 13:43:06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¡Avisale a todos y repitamos la historia! 🎷🎶🎺 
Entrá a la página de la Fiesta Nacional de la Cumbia Santafesina y encontrá toda la info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349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B14EF-CAA7-49C9-8914-0DC67D23C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30467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3E907-6FAE-4BEA-9CC1-912AC074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FE07E-D4E2-4033-AE1D-07C765858B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0087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D258B-30F2-42FD-9A9E-047EA7C0B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2A0CA-E11E-470C-9A0D-1D1759DF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75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8FC6B-AF10-492D-81E2-75284A59C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08C74B-F6C1-4D2E-A482-03EBF9592D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704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9422C-AAB0-4EF7-B594-536AFC3BB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8F253-7B32-4507-95DC-CA93CE32C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571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7EEEF-3D00-4C21-A362-88CB04E28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650D8-4AE0-462B-A578-B3F0C3C3C7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706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7A206-1832-4B67-A8C1-B33197A20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14AEA-B765-4077-BB93-70B015914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22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15788-658E-4ED5-9B63-AE5B07DE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547EC7-3A53-416D-B089-83032A8929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7629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683B2-F5A0-415F-9B9B-1D042A4C1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1B42F-3A70-454A-8B31-EC4D9D3FA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14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A2BD5-9E5D-4E1A-A584-C9DDB570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181E8A-11E0-4919-A0E4-00FF3C2CE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118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9A36D-F733-438C-8D61-F7D0A727F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FA9C6-B25B-418E-9F4D-E447CF43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698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CF480-C2D9-4E4C-9DE7-A86940EF5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48F986-DA5E-4364-9C23-4BB2F3086E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781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1222A-FC5A-4C70-9F28-DA2E5C226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9AB34-E461-49E3-9AA6-A1A4E7AB6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07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BC95F-C3B5-4EBA-84DE-C39AD6C78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851A56-71B6-4EE5-99D5-95F919333C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732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68DB0-B629-40EF-9416-B6E594519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C34FE-D96E-4378-BF9C-353C3BDB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799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7886-2939-4758-8514-3ADA793B2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F521AA-19DC-4C63-AAE6-0E9C32938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793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D5920-817D-477C-9B5A-4E580EEB6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99215-EFDB-4A21-B5B0-D838D2073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4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63FE3-167D-4D26-A997-DEE02FF6C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4D803-6666-4AA6-9DD1-396868D244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5275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80499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4784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419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895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27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64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Ricky Morales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0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 Ramallo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12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 Cwirkaluk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9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 Enrique Turchio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0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Lidia Arisa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06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4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Cheli Scarponi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5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Garello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72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Gladis Noemi Parodi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74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Nilda Molet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6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64C0C-CA71-441E-864A-2633CB649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668593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CFA4C-80DB-4F6D-B8C4-21617A33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6A1AA-3707-4805-A168-4E412B0C6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869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70626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5957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571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813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39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3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Liliana Beatriz Guadalupe Chena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34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Alejandra 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8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Hector Marquez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5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Mansilla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25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Berta Garnier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12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EE95A-0BE5-4A52-9CD8-D641A7F4D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340429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E6B4A-1DF0-4442-B9E0-6922DF9E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E058E6-6654-4FFF-AB60-8E19CB8733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709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944E9-C439-4014-831A-6BF5B921E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13B44-8467-4432-8E31-FEA2EB81F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32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942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2017-12-01T23:36:06Z</dcterms:created>
  <dcterms:modified xsi:type="dcterms:W3CDTF">2017-12-01T23:36:51Z</dcterms:modified>
</cp:coreProperties>
</file>