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2379</c:v>
                </c:pt>
                <c:pt idx="1">
                  <c:v>2382</c:v>
                </c:pt>
                <c:pt idx="2">
                  <c:v>2386</c:v>
                </c:pt>
                <c:pt idx="3">
                  <c:v>2389</c:v>
                </c:pt>
                <c:pt idx="4">
                  <c:v>2389</c:v>
                </c:pt>
                <c:pt idx="5">
                  <c:v>2391</c:v>
                </c:pt>
                <c:pt idx="6">
                  <c:v>2395</c:v>
                </c:pt>
                <c:pt idx="7">
                  <c:v>2399</c:v>
                </c:pt>
                <c:pt idx="8">
                  <c:v>2402</c:v>
                </c:pt>
                <c:pt idx="9">
                  <c:v>2406</c:v>
                </c:pt>
                <c:pt idx="10">
                  <c:v>2410</c:v>
                </c:pt>
                <c:pt idx="11">
                  <c:v>2411</c:v>
                </c:pt>
                <c:pt idx="12">
                  <c:v>2410</c:v>
                </c:pt>
                <c:pt idx="13">
                  <c:v>2413</c:v>
                </c:pt>
                <c:pt idx="14">
                  <c:v>2415</c:v>
                </c:pt>
                <c:pt idx="15">
                  <c:v>2417</c:v>
                </c:pt>
                <c:pt idx="16">
                  <c:v>2418</c:v>
                </c:pt>
                <c:pt idx="17">
                  <c:v>2420</c:v>
                </c:pt>
                <c:pt idx="18">
                  <c:v>2423</c:v>
                </c:pt>
                <c:pt idx="19">
                  <c:v>2423</c:v>
                </c:pt>
                <c:pt idx="20">
                  <c:v>2430</c:v>
                </c:pt>
                <c:pt idx="21">
                  <c:v>2434</c:v>
                </c:pt>
                <c:pt idx="22">
                  <c:v>2434</c:v>
                </c:pt>
                <c:pt idx="23">
                  <c:v>2442</c:v>
                </c:pt>
                <c:pt idx="24">
                  <c:v>2441</c:v>
                </c:pt>
                <c:pt idx="25">
                  <c:v>2441</c:v>
                </c:pt>
                <c:pt idx="26">
                  <c:v>2443</c:v>
                </c:pt>
                <c:pt idx="27">
                  <c:v>2446</c:v>
                </c:pt>
                <c:pt idx="28">
                  <c:v>2448</c:v>
                </c:pt>
                <c:pt idx="29">
                  <c:v>2450</c:v>
                </c:pt>
                <c:pt idx="30">
                  <c:v>2452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58-43DC-87DC-92D1BE72F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86312"/>
        <c:axId val="296684016"/>
      </c:lineChart>
      <c:catAx>
        <c:axId val="29668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4016"/>
        <c:crosses val="autoZero"/>
        <c:auto val="1"/>
        <c:lblAlgn val="ctr"/>
        <c:lblOffset val="100"/>
        <c:noMultiLvlLbl val="0"/>
      </c:catAx>
      <c:valAx>
        <c:axId val="29668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4E-428C-BE0B-8DDD9112C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828232"/>
        <c:axId val="296833480"/>
      </c:radarChart>
      <c:catAx>
        <c:axId val="29682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33480"/>
        <c:crosses val="autoZero"/>
        <c:auto val="1"/>
        <c:lblAlgn val="ctr"/>
        <c:lblOffset val="100"/>
        <c:noMultiLvlLbl val="0"/>
      </c:catAx>
      <c:valAx>
        <c:axId val="29683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2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7-4C42-B5A0-78D4A6DD1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481032"/>
        <c:axId val="250483000"/>
      </c:barChart>
      <c:catAx>
        <c:axId val="25048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83000"/>
        <c:crosses val="autoZero"/>
        <c:auto val="1"/>
        <c:lblAlgn val="ctr"/>
        <c:lblOffset val="100"/>
        <c:noMultiLvlLbl val="0"/>
      </c:catAx>
      <c:valAx>
        <c:axId val="25048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8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189</c:v>
                </c:pt>
                <c:pt idx="1">
                  <c:v>189</c:v>
                </c:pt>
                <c:pt idx="2">
                  <c:v>189</c:v>
                </c:pt>
                <c:pt idx="3">
                  <c:v>189</c:v>
                </c:pt>
                <c:pt idx="4">
                  <c:v>189</c:v>
                </c:pt>
                <c:pt idx="5">
                  <c:v>189</c:v>
                </c:pt>
                <c:pt idx="6">
                  <c:v>189</c:v>
                </c:pt>
                <c:pt idx="7">
                  <c:v>189</c:v>
                </c:pt>
                <c:pt idx="8">
                  <c:v>189</c:v>
                </c:pt>
                <c:pt idx="9">
                  <c:v>189</c:v>
                </c:pt>
                <c:pt idx="10">
                  <c:v>189</c:v>
                </c:pt>
                <c:pt idx="11">
                  <c:v>189</c:v>
                </c:pt>
                <c:pt idx="12">
                  <c:v>189</c:v>
                </c:pt>
                <c:pt idx="13">
                  <c:v>189</c:v>
                </c:pt>
                <c:pt idx="14">
                  <c:v>189</c:v>
                </c:pt>
                <c:pt idx="15">
                  <c:v>189</c:v>
                </c:pt>
                <c:pt idx="16">
                  <c:v>189</c:v>
                </c:pt>
                <c:pt idx="17">
                  <c:v>189</c:v>
                </c:pt>
                <c:pt idx="18">
                  <c:v>189</c:v>
                </c:pt>
                <c:pt idx="19">
                  <c:v>189</c:v>
                </c:pt>
                <c:pt idx="20">
                  <c:v>189</c:v>
                </c:pt>
                <c:pt idx="21">
                  <c:v>189</c:v>
                </c:pt>
                <c:pt idx="22">
                  <c:v>189</c:v>
                </c:pt>
                <c:pt idx="23">
                  <c:v>189</c:v>
                </c:pt>
                <c:pt idx="24">
                  <c:v>189</c:v>
                </c:pt>
                <c:pt idx="25">
                  <c:v>189</c:v>
                </c:pt>
                <c:pt idx="26">
                  <c:v>189</c:v>
                </c:pt>
                <c:pt idx="27">
                  <c:v>189</c:v>
                </c:pt>
                <c:pt idx="28">
                  <c:v>189</c:v>
                </c:pt>
                <c:pt idx="29">
                  <c:v>189</c:v>
                </c:pt>
                <c:pt idx="30">
                  <c:v>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0-4B66-811C-F50DC9846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82400"/>
        <c:axId val="299279776"/>
      </c:lineChart>
      <c:catAx>
        <c:axId val="29928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9776"/>
        <c:crosses val="autoZero"/>
        <c:auto val="1"/>
        <c:lblAlgn val="ctr"/>
        <c:lblOffset val="100"/>
        <c:noMultiLvlLbl val="0"/>
      </c:catAx>
      <c:valAx>
        <c:axId val="29927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8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2869403</c:v>
                </c:pt>
                <c:pt idx="1">
                  <c:v>2872580</c:v>
                </c:pt>
                <c:pt idx="2">
                  <c:v>2874008</c:v>
                </c:pt>
                <c:pt idx="3">
                  <c:v>2874393</c:v>
                </c:pt>
                <c:pt idx="4">
                  <c:v>2874793</c:v>
                </c:pt>
                <c:pt idx="5">
                  <c:v>2875302</c:v>
                </c:pt>
                <c:pt idx="6">
                  <c:v>2875687</c:v>
                </c:pt>
                <c:pt idx="7">
                  <c:v>2876371</c:v>
                </c:pt>
                <c:pt idx="8">
                  <c:v>2876867</c:v>
                </c:pt>
                <c:pt idx="9">
                  <c:v>2877159</c:v>
                </c:pt>
                <c:pt idx="10">
                  <c:v>2877641</c:v>
                </c:pt>
                <c:pt idx="11">
                  <c:v>2878108</c:v>
                </c:pt>
                <c:pt idx="12">
                  <c:v>2878525</c:v>
                </c:pt>
                <c:pt idx="13">
                  <c:v>2878995</c:v>
                </c:pt>
                <c:pt idx="14">
                  <c:v>2879429</c:v>
                </c:pt>
                <c:pt idx="15">
                  <c:v>2879750</c:v>
                </c:pt>
                <c:pt idx="16">
                  <c:v>2880013</c:v>
                </c:pt>
                <c:pt idx="17">
                  <c:v>2880449</c:v>
                </c:pt>
                <c:pt idx="18">
                  <c:v>2880903</c:v>
                </c:pt>
                <c:pt idx="19">
                  <c:v>2881441</c:v>
                </c:pt>
                <c:pt idx="20">
                  <c:v>2881875</c:v>
                </c:pt>
                <c:pt idx="21">
                  <c:v>2882376</c:v>
                </c:pt>
                <c:pt idx="22">
                  <c:v>2882806</c:v>
                </c:pt>
                <c:pt idx="23">
                  <c:v>2883129</c:v>
                </c:pt>
                <c:pt idx="24">
                  <c:v>2883818</c:v>
                </c:pt>
                <c:pt idx="25">
                  <c:v>2884326</c:v>
                </c:pt>
                <c:pt idx="26">
                  <c:v>2884870</c:v>
                </c:pt>
                <c:pt idx="27">
                  <c:v>2885321</c:v>
                </c:pt>
                <c:pt idx="28">
                  <c:v>2885874</c:v>
                </c:pt>
                <c:pt idx="29">
                  <c:v>2886281</c:v>
                </c:pt>
                <c:pt idx="30">
                  <c:v>2886656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82-450E-94C8-8589E921C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76168"/>
        <c:axId val="299274856"/>
      </c:lineChart>
      <c:catAx>
        <c:axId val="29927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4856"/>
        <c:crosses val="autoZero"/>
        <c:auto val="1"/>
        <c:lblAlgn val="ctr"/>
        <c:lblOffset val="100"/>
        <c:noMultiLvlLbl val="0"/>
      </c:catAx>
      <c:valAx>
        <c:axId val="29927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1672</c:v>
                </c:pt>
                <c:pt idx="1">
                  <c:v>1432</c:v>
                </c:pt>
                <c:pt idx="2">
                  <c:v>589</c:v>
                </c:pt>
                <c:pt idx="3">
                  <c:v>409</c:v>
                </c:pt>
                <c:pt idx="4">
                  <c:v>473</c:v>
                </c:pt>
                <c:pt idx="5">
                  <c:v>464</c:v>
                </c:pt>
                <c:pt idx="6">
                  <c:v>615</c:v>
                </c:pt>
                <c:pt idx="7">
                  <c:v>609</c:v>
                </c:pt>
                <c:pt idx="8">
                  <c:v>298</c:v>
                </c:pt>
                <c:pt idx="9">
                  <c:v>440</c:v>
                </c:pt>
                <c:pt idx="10">
                  <c:v>514</c:v>
                </c:pt>
                <c:pt idx="11">
                  <c:v>427</c:v>
                </c:pt>
                <c:pt idx="12">
                  <c:v>423</c:v>
                </c:pt>
                <c:pt idx="13">
                  <c:v>463</c:v>
                </c:pt>
                <c:pt idx="14">
                  <c:v>368</c:v>
                </c:pt>
                <c:pt idx="15">
                  <c:v>258</c:v>
                </c:pt>
                <c:pt idx="16">
                  <c:v>384</c:v>
                </c:pt>
                <c:pt idx="17">
                  <c:v>448</c:v>
                </c:pt>
                <c:pt idx="18">
                  <c:v>516</c:v>
                </c:pt>
                <c:pt idx="19">
                  <c:v>474</c:v>
                </c:pt>
                <c:pt idx="20">
                  <c:v>590</c:v>
                </c:pt>
                <c:pt idx="22">
                  <c:v>765</c:v>
                </c:pt>
                <c:pt idx="23">
                  <c:v>528</c:v>
                </c:pt>
                <c:pt idx="24">
                  <c:v>536</c:v>
                </c:pt>
                <c:pt idx="25">
                  <c:v>529</c:v>
                </c:pt>
                <c:pt idx="26">
                  <c:v>492</c:v>
                </c:pt>
                <c:pt idx="27">
                  <c:v>559</c:v>
                </c:pt>
                <c:pt idx="28">
                  <c:v>466</c:v>
                </c:pt>
                <c:pt idx="29">
                  <c:v>308</c:v>
                </c:pt>
                <c:pt idx="30">
                  <c:v>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F5-4463-B00E-23FC50D32D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79448"/>
        <c:axId val="300066048"/>
      </c:lineChart>
      <c:catAx>
        <c:axId val="29927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6048"/>
        <c:crosses val="autoZero"/>
        <c:auto val="1"/>
        <c:lblAlgn val="ctr"/>
        <c:lblOffset val="100"/>
        <c:noMultiLvlLbl val="0"/>
      </c:catAx>
      <c:valAx>
        <c:axId val="30006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7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8.7538999999999998</c:v>
                </c:pt>
                <c:pt idx="1">
                  <c:v>7.4973999999999998</c:v>
                </c:pt>
                <c:pt idx="2">
                  <c:v>3.0838000000000001</c:v>
                </c:pt>
                <c:pt idx="3">
                  <c:v>2.1414</c:v>
                </c:pt>
                <c:pt idx="4">
                  <c:v>2.4763999999999999</c:v>
                </c:pt>
                <c:pt idx="5">
                  <c:v>2.4293</c:v>
                </c:pt>
                <c:pt idx="6">
                  <c:v>3.2199</c:v>
                </c:pt>
                <c:pt idx="7">
                  <c:v>3.1884999999999999</c:v>
                </c:pt>
                <c:pt idx="8">
                  <c:v>1.5602</c:v>
                </c:pt>
                <c:pt idx="9">
                  <c:v>2.3037000000000001</c:v>
                </c:pt>
                <c:pt idx="10">
                  <c:v>2.6911</c:v>
                </c:pt>
                <c:pt idx="11">
                  <c:v>2.2355999999999998</c:v>
                </c:pt>
                <c:pt idx="12">
                  <c:v>2.2147000000000001</c:v>
                </c:pt>
                <c:pt idx="13">
                  <c:v>2.4241000000000001</c:v>
                </c:pt>
                <c:pt idx="14">
                  <c:v>1.9267000000000001</c:v>
                </c:pt>
                <c:pt idx="15">
                  <c:v>1.3508</c:v>
                </c:pt>
                <c:pt idx="16">
                  <c:v>2.0105</c:v>
                </c:pt>
                <c:pt idx="17">
                  <c:v>2.3454999999999999</c:v>
                </c:pt>
                <c:pt idx="18">
                  <c:v>2.7016</c:v>
                </c:pt>
                <c:pt idx="19">
                  <c:v>2.4817</c:v>
                </c:pt>
                <c:pt idx="20">
                  <c:v>3.089</c:v>
                </c:pt>
                <c:pt idx="22">
                  <c:v>4.0052000000000003</c:v>
                </c:pt>
                <c:pt idx="23">
                  <c:v>2.7644000000000002</c:v>
                </c:pt>
                <c:pt idx="24">
                  <c:v>2.8062999999999998</c:v>
                </c:pt>
                <c:pt idx="25">
                  <c:v>2.7696000000000001</c:v>
                </c:pt>
                <c:pt idx="26">
                  <c:v>2.5758999999999999</c:v>
                </c:pt>
                <c:pt idx="27">
                  <c:v>2.9266999999999999</c:v>
                </c:pt>
                <c:pt idx="28">
                  <c:v>2.4398</c:v>
                </c:pt>
                <c:pt idx="29">
                  <c:v>1.6126</c:v>
                </c:pt>
                <c:pt idx="30">
                  <c:v>1.5811999999999999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2F-4E03-9C3F-ABD9EE3E4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66376"/>
        <c:axId val="300062112"/>
      </c:lineChart>
      <c:catAx>
        <c:axId val="30006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2112"/>
        <c:crosses val="autoZero"/>
        <c:auto val="1"/>
        <c:lblAlgn val="ctr"/>
        <c:lblOffset val="100"/>
        <c:noMultiLvlLbl val="0"/>
      </c:catAx>
      <c:valAx>
        <c:axId val="30006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8.3892617449664003E-2</c:v>
                </c:pt>
                <c:pt idx="3">
                  <c:v>0.37704231252617998</c:v>
                </c:pt>
                <c:pt idx="4">
                  <c:v>0.12557555462537001</c:v>
                </c:pt>
                <c:pt idx="5">
                  <c:v>0</c:v>
                </c:pt>
                <c:pt idx="6">
                  <c:v>0.20894274968658999</c:v>
                </c:pt>
                <c:pt idx="7">
                  <c:v>0.20859407592824</c:v>
                </c:pt>
                <c:pt idx="8">
                  <c:v>0.16666666666666999</c:v>
                </c:pt>
                <c:pt idx="9">
                  <c:v>8.3194675540764998E-2</c:v>
                </c:pt>
                <c:pt idx="10">
                  <c:v>0.33222591362126003</c:v>
                </c:pt>
                <c:pt idx="11">
                  <c:v>0.16597510373443999</c:v>
                </c:pt>
                <c:pt idx="12">
                  <c:v>-0.12448132780083</c:v>
                </c:pt>
                <c:pt idx="13">
                  <c:v>0</c:v>
                </c:pt>
                <c:pt idx="14">
                  <c:v>-8.2850041425021004E-2</c:v>
                </c:pt>
                <c:pt idx="15">
                  <c:v>4.1390728476821001E-2</c:v>
                </c:pt>
                <c:pt idx="16">
                  <c:v>8.2747207281753998E-2</c:v>
                </c:pt>
                <c:pt idx="17">
                  <c:v>0.12401818933444</c:v>
                </c:pt>
                <c:pt idx="18">
                  <c:v>4.1305245766212001E-2</c:v>
                </c:pt>
                <c:pt idx="19">
                  <c:v>0.12381345439538</c:v>
                </c:pt>
                <c:pt idx="20">
                  <c:v>8.2440230832645997E-2</c:v>
                </c:pt>
                <c:pt idx="22">
                  <c:v>0.16433853738702001</c:v>
                </c:pt>
                <c:pt idx="23">
                  <c:v>0.20508613617718999</c:v>
                </c:pt>
                <c:pt idx="24">
                  <c:v>8.1933633756657007E-2</c:v>
                </c:pt>
                <c:pt idx="25">
                  <c:v>0.16386726751330999</c:v>
                </c:pt>
                <c:pt idx="26">
                  <c:v>0.12285012285011999</c:v>
                </c:pt>
                <c:pt idx="27">
                  <c:v>0.1227495908347</c:v>
                </c:pt>
                <c:pt idx="28">
                  <c:v>0.20433183489987999</c:v>
                </c:pt>
                <c:pt idx="29">
                  <c:v>0</c:v>
                </c:pt>
                <c:pt idx="30">
                  <c:v>0.12239902080782999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6A-459A-A08E-AA234FE6F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65392"/>
        <c:axId val="300065720"/>
      </c:lineChart>
      <c:catAx>
        <c:axId val="30006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5720"/>
        <c:crosses val="autoZero"/>
        <c:auto val="1"/>
        <c:lblAlgn val="ctr"/>
        <c:lblOffset val="100"/>
        <c:noMultiLvlLbl val="0"/>
      </c:catAx>
      <c:valAx>
        <c:axId val="30006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1.0500000000000001E-2</c:v>
                </c:pt>
                <c:pt idx="3">
                  <c:v>4.7100000000000003E-2</c:v>
                </c:pt>
                <c:pt idx="4">
                  <c:v>1.5699999999999999E-2</c:v>
                </c:pt>
                <c:pt idx="5">
                  <c:v>0</c:v>
                </c:pt>
                <c:pt idx="6">
                  <c:v>2.6200000000000001E-2</c:v>
                </c:pt>
                <c:pt idx="7">
                  <c:v>2.6200000000000001E-2</c:v>
                </c:pt>
                <c:pt idx="8">
                  <c:v>2.0899999999999998E-2</c:v>
                </c:pt>
                <c:pt idx="9">
                  <c:v>1.0500000000000001E-2</c:v>
                </c:pt>
                <c:pt idx="10">
                  <c:v>4.19E-2</c:v>
                </c:pt>
                <c:pt idx="11">
                  <c:v>2.0899999999999998E-2</c:v>
                </c:pt>
                <c:pt idx="12">
                  <c:v>-1.5699999999999999E-2</c:v>
                </c:pt>
                <c:pt idx="13">
                  <c:v>0</c:v>
                </c:pt>
                <c:pt idx="14">
                  <c:v>-1.0500000000000001E-2</c:v>
                </c:pt>
                <c:pt idx="15">
                  <c:v>5.1999999999999998E-3</c:v>
                </c:pt>
                <c:pt idx="16">
                  <c:v>1.0500000000000001E-2</c:v>
                </c:pt>
                <c:pt idx="17">
                  <c:v>1.5699999999999999E-2</c:v>
                </c:pt>
                <c:pt idx="18">
                  <c:v>5.1999999999999998E-3</c:v>
                </c:pt>
                <c:pt idx="19">
                  <c:v>1.5699999999999999E-2</c:v>
                </c:pt>
                <c:pt idx="20">
                  <c:v>1.0500000000000001E-2</c:v>
                </c:pt>
                <c:pt idx="22">
                  <c:v>2.0899999999999998E-2</c:v>
                </c:pt>
                <c:pt idx="23">
                  <c:v>2.6200000000000001E-2</c:v>
                </c:pt>
                <c:pt idx="24">
                  <c:v>1.0500000000000001E-2</c:v>
                </c:pt>
                <c:pt idx="25">
                  <c:v>2.0899999999999998E-2</c:v>
                </c:pt>
                <c:pt idx="26">
                  <c:v>1.5699999999999999E-2</c:v>
                </c:pt>
                <c:pt idx="27">
                  <c:v>1.5699999999999999E-2</c:v>
                </c:pt>
                <c:pt idx="28">
                  <c:v>2.6200000000000001E-2</c:v>
                </c:pt>
                <c:pt idx="29">
                  <c:v>0</c:v>
                </c:pt>
                <c:pt idx="30">
                  <c:v>1.5699999999999999E-2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4-4DFA-9811-CC9505727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43752"/>
        <c:axId val="300342112"/>
      </c:lineChart>
      <c:catAx>
        <c:axId val="30034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42112"/>
        <c:crosses val="autoZero"/>
        <c:auto val="1"/>
        <c:lblAlgn val="ctr"/>
        <c:lblOffset val="100"/>
        <c:noMultiLvlLbl val="0"/>
      </c:catAx>
      <c:valAx>
        <c:axId val="3003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4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EA272-9C11-4BDD-9E24-774F56709E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59654-E6B4-477E-9134-29DB8559E0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0034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75113-EB9F-49C0-ACE4-F3F2F75F5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43B8C5-9F22-48DF-ACBF-B53395DC4F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296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89613-A937-4B4E-996A-FE19DD202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1C413-0C55-406A-BD88-8A2396042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1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E9DFC-FD05-454E-AB63-F6D49D87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63CA74-6351-4BB0-98EC-170D545C1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5952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A9B88-B171-466D-B973-43850876C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F20A7-3471-45F8-9BF5-E1CD9ED1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5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1F8B-7AD2-4BA0-8C68-27FC9A19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178B04-D106-410D-BF45-7E005433B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33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55670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714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246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61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54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192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597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3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453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276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659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40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3.2312%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22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C0630-E4A2-45A6-A69D-F43FDEA30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21571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62D0-0915-43F3-9AC8-8CB822B51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31E283-0979-405C-B037-0D6A451C6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252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F1795-ADA4-4BE4-9FAC-CACE333A4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3A17A-3CC7-4C90-97BA-3CBFC4BD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83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48BEE-CF3D-4EEE-B813-7C55855C6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41A4D-7ADD-4C17-B0E5-1074530EC7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465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859DA-11E9-40A3-8862-254A481D4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A619-15D0-4649-8426-B261E665E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6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D9D8C-6F12-4238-BA9E-4B764D68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5038E-0D1E-4E9A-B617-A2C48AE577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079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9A243-7ACC-417A-8A8B-195B3E723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1E243-17F5-433C-A4EE-27359E61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695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71293-82EF-4A6D-B78C-7CB17EB7A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7590F2-2BB3-4883-BDE8-CA7041D55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101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1BC3E-EADE-4E4E-96F8-B3938AED3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C0C32-15B3-420C-A130-610ADBE3A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110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09A5D-087D-4AF7-9850-E1270AE5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D71316-FF48-4E5E-84D7-CDB29C1B0E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7933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EEBA0-4125-4B4B-B197-115652ADE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987B4-AFAF-49F7-8E87-DCA127324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300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E1C57-4739-4B1A-996A-84AECEC7E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CB82EB-5B49-4D3C-821B-5C53E85687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785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78FA4-837A-45F6-888B-38E93DB26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52ACE-5C07-4C64-911A-95E77BA42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571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A9AE0-E089-4EA8-AB4B-8EDE1A84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E67B6A-EF4E-4F36-B8DD-13BB623FF8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0127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21A2E-1640-4A25-8B1C-F720E9010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C06E0-BA27-4C9C-8D10-A5DEDBD3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13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2017-12-01T22:58:20Z</dcterms:created>
  <dcterms:modified xsi:type="dcterms:W3CDTF">2017-12-01T22:58:32Z</dcterms:modified>
</cp:coreProperties>
</file>