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80" r:id="rId23"/>
    <p:sldId id="281" r:id="rId24"/>
    <p:sldId id="282" r:id="rId25"/>
    <p:sldId id="283" r:id="rId26"/>
    <p:sldId id="284" r:id="rId27"/>
    <p:sldId id="285" r:id="rId28"/>
    <p:sldId id="286" r:id="rId29"/>
    <p:sldId id="287" r:id="rId30"/>
    <p:sldId id="289" r:id="rId31"/>
    <p:sldId id="290" r:id="rId32"/>
    <p:sldId id="291"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Radio de Martin Grande</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71876</c:v>
                </c:pt>
                <c:pt idx="1">
                  <c:v>71973</c:v>
                </c:pt>
                <c:pt idx="2">
                  <c:v>72036</c:v>
                </c:pt>
                <c:pt idx="3">
                  <c:v>72068</c:v>
                </c:pt>
                <c:pt idx="4">
                  <c:v>72159</c:v>
                </c:pt>
                <c:pt idx="5">
                  <c:v>72347</c:v>
                </c:pt>
                <c:pt idx="6">
                  <c:v>72393</c:v>
                </c:pt>
                <c:pt idx="7">
                  <c:v>72590</c:v>
                </c:pt>
                <c:pt idx="8">
                  <c:v>73147</c:v>
                </c:pt>
                <c:pt idx="9">
                  <c:v>73320</c:v>
                </c:pt>
                <c:pt idx="10">
                  <c:v>73370</c:v>
                </c:pt>
                <c:pt idx="11">
                  <c:v>73402</c:v>
                </c:pt>
                <c:pt idx="12">
                  <c:v>73402</c:v>
                </c:pt>
                <c:pt idx="13">
                  <c:v>73408</c:v>
                </c:pt>
                <c:pt idx="14">
                  <c:v>73413</c:v>
                </c:pt>
                <c:pt idx="15">
                  <c:v>73426</c:v>
                </c:pt>
                <c:pt idx="16">
                  <c:v>73453</c:v>
                </c:pt>
                <c:pt idx="17">
                  <c:v>73467</c:v>
                </c:pt>
                <c:pt idx="18">
                  <c:v>73565</c:v>
                </c:pt>
                <c:pt idx="19">
                  <c:v>73602</c:v>
                </c:pt>
                <c:pt idx="20">
                  <c:v>73620</c:v>
                </c:pt>
                <c:pt idx="21">
                  <c:v>73620</c:v>
                </c:pt>
                <c:pt idx="22">
                  <c:v>73651</c:v>
                </c:pt>
                <c:pt idx="23">
                  <c:v>73659</c:v>
                </c:pt>
                <c:pt idx="24">
                  <c:v>73664</c:v>
                </c:pt>
                <c:pt idx="25">
                  <c:v>73675</c:v>
                </c:pt>
                <c:pt idx="26">
                  <c:v>73684</c:v>
                </c:pt>
                <c:pt idx="27">
                  <c:v>73691</c:v>
                </c:pt>
                <c:pt idx="28">
                  <c:v>73693</c:v>
                </c:pt>
                <c:pt idx="29">
                  <c:v>73707</c:v>
                </c:pt>
                <c:pt idx="30">
                  <c:v>73720</c:v>
                </c:pt>
              </c:numCache>
            </c:numRef>
          </c:val>
          <c:smooth val="0"/>
          <c:extLst>
            <c:ext xmlns:c16="http://schemas.microsoft.com/office/drawing/2014/chart" uri="{C3380CC4-5D6E-409C-BE32-E72D297353CC}">
              <c16:uniqueId val="{00000000-FDB5-4E88-B3EE-6E97DBA68E69}"/>
            </c:ext>
          </c:extLst>
        </c:ser>
        <c:dLbls>
          <c:showLegendKey val="0"/>
          <c:showVal val="0"/>
          <c:showCatName val="0"/>
          <c:showSerName val="0"/>
          <c:showPercent val="0"/>
          <c:showBubbleSize val="0"/>
        </c:dLbls>
        <c:smooth val="0"/>
        <c:axId val="148335048"/>
        <c:axId val="148331768"/>
      </c:lineChart>
      <c:dateAx>
        <c:axId val="148335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8331768"/>
        <c:crosses val="autoZero"/>
        <c:auto val="1"/>
        <c:lblOffset val="100"/>
        <c:baseTimeUnit val="days"/>
      </c:dateAx>
      <c:valAx>
        <c:axId val="148331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8335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La Radio de Martin Grande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14E5-48EC-B073-3CD4AB398530}"/>
            </c:ext>
          </c:extLst>
        </c:ser>
        <c:dLbls>
          <c:showLegendKey val="0"/>
          <c:showVal val="0"/>
          <c:showCatName val="0"/>
          <c:showSerName val="0"/>
          <c:showPercent val="0"/>
          <c:showBubbleSize val="0"/>
        </c:dLbls>
        <c:axId val="277144376"/>
        <c:axId val="277058088"/>
      </c:radarChart>
      <c:catAx>
        <c:axId val="277144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058088"/>
        <c:crosses val="autoZero"/>
        <c:auto val="1"/>
        <c:lblAlgn val="ctr"/>
        <c:lblOffset val="100"/>
        <c:noMultiLvlLbl val="0"/>
      </c:catAx>
      <c:valAx>
        <c:axId val="277058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144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Radio de Martin Grande</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0.10603487762968</c:v>
                </c:pt>
                <c:pt idx="1">
                  <c:v>3.7539625159891003E-2</c:v>
                </c:pt>
                <c:pt idx="2">
                  <c:v>5.3920615521360002E-2</c:v>
                </c:pt>
                <c:pt idx="3">
                  <c:v>0.11021451827275</c:v>
                </c:pt>
                <c:pt idx="4">
                  <c:v>3.0688550999970001E-2</c:v>
                </c:pt>
                <c:pt idx="5">
                  <c:v>0.30907476433322001</c:v>
                </c:pt>
                <c:pt idx="6">
                  <c:v>0</c:v>
                </c:pt>
                <c:pt idx="7">
                  <c:v>0</c:v>
                </c:pt>
                <c:pt idx="8">
                  <c:v>0.28304605588186998</c:v>
                </c:pt>
                <c:pt idx="9">
                  <c:v>5.5880650694463997E-2</c:v>
                </c:pt>
                <c:pt idx="10">
                  <c:v>7.4260913036562001E-2</c:v>
                </c:pt>
                <c:pt idx="11">
                  <c:v>4.1857290633564997E-2</c:v>
                </c:pt>
                <c:pt idx="12">
                  <c:v>3.0675089278573001E-2</c:v>
                </c:pt>
                <c:pt idx="13">
                  <c:v>4.7135753695251997E-2</c:v>
                </c:pt>
                <c:pt idx="14">
                  <c:v>9.6376515461108994E-2</c:v>
                </c:pt>
                <c:pt idx="15">
                  <c:v>5.7789634057358E-2</c:v>
                </c:pt>
                <c:pt idx="16">
                  <c:v>5.2144116405532001E-2</c:v>
                </c:pt>
                <c:pt idx="17">
                  <c:v>3.7707595970596003E-2</c:v>
                </c:pt>
                <c:pt idx="18">
                  <c:v>6.6609649600087001E-2</c:v>
                </c:pt>
                <c:pt idx="19">
                  <c:v>6.4050711146065004E-2</c:v>
                </c:pt>
                <c:pt idx="20">
                  <c:v>9.4264293229121998E-2</c:v>
                </c:pt>
                <c:pt idx="21">
                  <c:v>0.12650547858371999</c:v>
                </c:pt>
                <c:pt idx="22">
                  <c:v>0.10197356595928</c:v>
                </c:pt>
                <c:pt idx="23">
                  <c:v>8.1291154707758995E-2</c:v>
                </c:pt>
                <c:pt idx="24">
                  <c:v>0.10244921502433001</c:v>
                </c:pt>
                <c:pt idx="25">
                  <c:v>6.1617311410304E-2</c:v>
                </c:pt>
                <c:pt idx="26">
                  <c:v>3.9359926166207003E-2</c:v>
                </c:pt>
                <c:pt idx="27">
                  <c:v>0</c:v>
                </c:pt>
                <c:pt idx="28">
                  <c:v>0</c:v>
                </c:pt>
                <c:pt idx="29">
                  <c:v>9.0991324369885995E-2</c:v>
                </c:pt>
                <c:pt idx="30">
                  <c:v>9.8063725917700004E-2</c:v>
                </c:pt>
              </c:numCache>
            </c:numRef>
          </c:val>
          <c:smooth val="0"/>
          <c:extLst>
            <c:ext xmlns:c16="http://schemas.microsoft.com/office/drawing/2014/chart" uri="{C3380CC4-5D6E-409C-BE32-E72D297353CC}">
              <c16:uniqueId val="{00000000-6DD2-40A6-B02F-173FFE26F681}"/>
            </c:ext>
          </c:extLst>
        </c:ser>
        <c:dLbls>
          <c:showLegendKey val="0"/>
          <c:showVal val="0"/>
          <c:showCatName val="0"/>
          <c:showSerName val="0"/>
          <c:showPercent val="0"/>
          <c:showBubbleSize val="0"/>
        </c:dLbls>
        <c:smooth val="0"/>
        <c:axId val="279995768"/>
        <c:axId val="280002328"/>
      </c:lineChart>
      <c:dateAx>
        <c:axId val="279995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002328"/>
        <c:crosses val="autoZero"/>
        <c:auto val="1"/>
        <c:lblOffset val="100"/>
        <c:baseTimeUnit val="days"/>
      </c:dateAx>
      <c:valAx>
        <c:axId val="280002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995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Radio de Martin Grande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142</c:v>
                </c:pt>
                <c:pt idx="1">
                  <c:v>57</c:v>
                </c:pt>
                <c:pt idx="2">
                  <c:v>25</c:v>
                </c:pt>
                <c:pt idx="3">
                  <c:v>58</c:v>
                </c:pt>
                <c:pt idx="4">
                  <c:v>59</c:v>
                </c:pt>
                <c:pt idx="5">
                  <c:v>19</c:v>
                </c:pt>
                <c:pt idx="6">
                  <c:v>53</c:v>
                </c:pt>
              </c:numCache>
            </c:numRef>
          </c:val>
          <c:extLst>
            <c:ext xmlns:c16="http://schemas.microsoft.com/office/drawing/2014/chart" uri="{C3380CC4-5D6E-409C-BE32-E72D297353CC}">
              <c16:uniqueId val="{00000000-409A-4333-875A-AE471BB5105A}"/>
            </c:ext>
          </c:extLst>
        </c:ser>
        <c:dLbls>
          <c:showLegendKey val="0"/>
          <c:showVal val="0"/>
          <c:showCatName val="0"/>
          <c:showSerName val="0"/>
          <c:showPercent val="0"/>
          <c:showBubbleSize val="0"/>
        </c:dLbls>
        <c:gapWidth val="219"/>
        <c:overlap val="-27"/>
        <c:axId val="280002656"/>
        <c:axId val="280001672"/>
      </c:barChart>
      <c:catAx>
        <c:axId val="280002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001672"/>
        <c:crosses val="autoZero"/>
        <c:auto val="1"/>
        <c:lblAlgn val="ctr"/>
        <c:lblOffset val="100"/>
        <c:noMultiLvlLbl val="0"/>
      </c:catAx>
      <c:valAx>
        <c:axId val="280001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002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Radio de Martin Grande</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60</c:v>
                </c:pt>
                <c:pt idx="1">
                  <c:v>97</c:v>
                </c:pt>
                <c:pt idx="2">
                  <c:v>63</c:v>
                </c:pt>
                <c:pt idx="3">
                  <c:v>32</c:v>
                </c:pt>
                <c:pt idx="4">
                  <c:v>91</c:v>
                </c:pt>
                <c:pt idx="5">
                  <c:v>188</c:v>
                </c:pt>
                <c:pt idx="6">
                  <c:v>46</c:v>
                </c:pt>
                <c:pt idx="7">
                  <c:v>197</c:v>
                </c:pt>
                <c:pt idx="8">
                  <c:v>557</c:v>
                </c:pt>
                <c:pt idx="9">
                  <c:v>173</c:v>
                </c:pt>
                <c:pt idx="10">
                  <c:v>50</c:v>
                </c:pt>
                <c:pt idx="11">
                  <c:v>32</c:v>
                </c:pt>
                <c:pt idx="12">
                  <c:v>0</c:v>
                </c:pt>
                <c:pt idx="13">
                  <c:v>6</c:v>
                </c:pt>
                <c:pt idx="14">
                  <c:v>5</c:v>
                </c:pt>
                <c:pt idx="15">
                  <c:v>13</c:v>
                </c:pt>
                <c:pt idx="16">
                  <c:v>27</c:v>
                </c:pt>
                <c:pt idx="17">
                  <c:v>14</c:v>
                </c:pt>
                <c:pt idx="18">
                  <c:v>98</c:v>
                </c:pt>
                <c:pt idx="19">
                  <c:v>37</c:v>
                </c:pt>
                <c:pt idx="20">
                  <c:v>18</c:v>
                </c:pt>
                <c:pt idx="21">
                  <c:v>0</c:v>
                </c:pt>
                <c:pt idx="22">
                  <c:v>31</c:v>
                </c:pt>
                <c:pt idx="23">
                  <c:v>8</c:v>
                </c:pt>
                <c:pt idx="24">
                  <c:v>5</c:v>
                </c:pt>
                <c:pt idx="25">
                  <c:v>11</c:v>
                </c:pt>
                <c:pt idx="26">
                  <c:v>9</c:v>
                </c:pt>
                <c:pt idx="27">
                  <c:v>7</c:v>
                </c:pt>
                <c:pt idx="28">
                  <c:v>2</c:v>
                </c:pt>
                <c:pt idx="29">
                  <c:v>14</c:v>
                </c:pt>
                <c:pt idx="30">
                  <c:v>13</c:v>
                </c:pt>
              </c:numCache>
            </c:numRef>
          </c:val>
          <c:smooth val="0"/>
          <c:extLst>
            <c:ext xmlns:c16="http://schemas.microsoft.com/office/drawing/2014/chart" uri="{C3380CC4-5D6E-409C-BE32-E72D297353CC}">
              <c16:uniqueId val="{00000000-4C6C-4F52-99BC-4B94422FF253}"/>
            </c:ext>
          </c:extLst>
        </c:ser>
        <c:dLbls>
          <c:showLegendKey val="0"/>
          <c:showVal val="0"/>
          <c:showCatName val="0"/>
          <c:showSerName val="0"/>
          <c:showPercent val="0"/>
          <c:showBubbleSize val="0"/>
        </c:dLbls>
        <c:smooth val="0"/>
        <c:axId val="170383528"/>
        <c:axId val="170382872"/>
      </c:lineChart>
      <c:dateAx>
        <c:axId val="170383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382872"/>
        <c:crosses val="autoZero"/>
        <c:auto val="1"/>
        <c:lblOffset val="100"/>
        <c:baseTimeUnit val="days"/>
      </c:dateAx>
      <c:valAx>
        <c:axId val="170382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383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Radio de Martin Grande</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11</c:v>
                </c:pt>
                <c:pt idx="1">
                  <c:v>29</c:v>
                </c:pt>
                <c:pt idx="2">
                  <c:v>40</c:v>
                </c:pt>
                <c:pt idx="3">
                  <c:v>34</c:v>
                </c:pt>
                <c:pt idx="4">
                  <c:v>46</c:v>
                </c:pt>
                <c:pt idx="5">
                  <c:v>19</c:v>
                </c:pt>
                <c:pt idx="6">
                  <c:v>0</c:v>
                </c:pt>
                <c:pt idx="7">
                  <c:v>0</c:v>
                </c:pt>
                <c:pt idx="8">
                  <c:v>44</c:v>
                </c:pt>
                <c:pt idx="9">
                  <c:v>26</c:v>
                </c:pt>
                <c:pt idx="10">
                  <c:v>30</c:v>
                </c:pt>
                <c:pt idx="11">
                  <c:v>46</c:v>
                </c:pt>
                <c:pt idx="12">
                  <c:v>31</c:v>
                </c:pt>
                <c:pt idx="13">
                  <c:v>10</c:v>
                </c:pt>
                <c:pt idx="14">
                  <c:v>8</c:v>
                </c:pt>
                <c:pt idx="15">
                  <c:v>35</c:v>
                </c:pt>
                <c:pt idx="16">
                  <c:v>17</c:v>
                </c:pt>
                <c:pt idx="17">
                  <c:v>30</c:v>
                </c:pt>
                <c:pt idx="18">
                  <c:v>32</c:v>
                </c:pt>
                <c:pt idx="19">
                  <c:v>23</c:v>
                </c:pt>
                <c:pt idx="20">
                  <c:v>18</c:v>
                </c:pt>
                <c:pt idx="21">
                  <c:v>45</c:v>
                </c:pt>
                <c:pt idx="22">
                  <c:v>34</c:v>
                </c:pt>
                <c:pt idx="23">
                  <c:v>24</c:v>
                </c:pt>
                <c:pt idx="24">
                  <c:v>43</c:v>
                </c:pt>
                <c:pt idx="25">
                  <c:v>28</c:v>
                </c:pt>
                <c:pt idx="26">
                  <c:v>36</c:v>
                </c:pt>
                <c:pt idx="27">
                  <c:v>0</c:v>
                </c:pt>
                <c:pt idx="28">
                  <c:v>0</c:v>
                </c:pt>
                <c:pt idx="29">
                  <c:v>33</c:v>
                </c:pt>
                <c:pt idx="30">
                  <c:v>14</c:v>
                </c:pt>
              </c:numCache>
            </c:numRef>
          </c:val>
          <c:smooth val="0"/>
          <c:extLst>
            <c:ext xmlns:c16="http://schemas.microsoft.com/office/drawing/2014/chart" uri="{C3380CC4-5D6E-409C-BE32-E72D297353CC}">
              <c16:uniqueId val="{00000000-8B81-42C8-B5A4-998C0F5BE1B4}"/>
            </c:ext>
          </c:extLst>
        </c:ser>
        <c:dLbls>
          <c:showLegendKey val="0"/>
          <c:showVal val="0"/>
          <c:showCatName val="0"/>
          <c:showSerName val="0"/>
          <c:showPercent val="0"/>
          <c:showBubbleSize val="0"/>
        </c:dLbls>
        <c:smooth val="0"/>
        <c:axId val="347569424"/>
        <c:axId val="347571064"/>
      </c:lineChart>
      <c:dateAx>
        <c:axId val="347569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571064"/>
        <c:crosses val="autoZero"/>
        <c:auto val="1"/>
        <c:lblOffset val="100"/>
        <c:baseTimeUnit val="days"/>
      </c:dateAx>
      <c:valAx>
        <c:axId val="347571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569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Radio de Martin Grande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175</c:v>
                </c:pt>
                <c:pt idx="1">
                  <c:v>121</c:v>
                </c:pt>
                <c:pt idx="2">
                  <c:v>137</c:v>
                </c:pt>
                <c:pt idx="3">
                  <c:v>152</c:v>
                </c:pt>
                <c:pt idx="4">
                  <c:v>109</c:v>
                </c:pt>
                <c:pt idx="5">
                  <c:v>28</c:v>
                </c:pt>
                <c:pt idx="6">
                  <c:v>64</c:v>
                </c:pt>
              </c:numCache>
            </c:numRef>
          </c:val>
          <c:extLst>
            <c:ext xmlns:c16="http://schemas.microsoft.com/office/drawing/2014/chart" uri="{C3380CC4-5D6E-409C-BE32-E72D297353CC}">
              <c16:uniqueId val="{00000000-760C-460F-983E-4F913B7D7CF8}"/>
            </c:ext>
          </c:extLst>
        </c:ser>
        <c:dLbls>
          <c:showLegendKey val="0"/>
          <c:showVal val="0"/>
          <c:showCatName val="0"/>
          <c:showSerName val="0"/>
          <c:showPercent val="0"/>
          <c:showBubbleSize val="0"/>
        </c:dLbls>
        <c:gapWidth val="219"/>
        <c:overlap val="-27"/>
        <c:axId val="353629576"/>
        <c:axId val="353625968"/>
      </c:barChart>
      <c:catAx>
        <c:axId val="353629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25968"/>
        <c:crosses val="autoZero"/>
        <c:auto val="1"/>
        <c:lblAlgn val="ctr"/>
        <c:lblOffset val="100"/>
        <c:noMultiLvlLbl val="0"/>
      </c:catAx>
      <c:valAx>
        <c:axId val="353625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29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Radio de Martin Grande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0.12644774385481999</c:v>
                </c:pt>
                <c:pt idx="1">
                  <c:v>6.4902791126539003E-2</c:v>
                </c:pt>
                <c:pt idx="2">
                  <c:v>8.4324928313784006E-2</c:v>
                </c:pt>
                <c:pt idx="3">
                  <c:v>4.7617343449284998E-2</c:v>
                </c:pt>
                <c:pt idx="4">
                  <c:v>8.9086528488659E-2</c:v>
                </c:pt>
                <c:pt idx="5">
                  <c:v>7.8249794931571998E-2</c:v>
                </c:pt>
                <c:pt idx="6">
                  <c:v>0.12008829226077999</c:v>
                </c:pt>
              </c:numCache>
            </c:numRef>
          </c:val>
          <c:extLst>
            <c:ext xmlns:c16="http://schemas.microsoft.com/office/drawing/2014/chart" uri="{C3380CC4-5D6E-409C-BE32-E72D297353CC}">
              <c16:uniqueId val="{00000000-2376-4535-9390-45EF4D093772}"/>
            </c:ext>
          </c:extLst>
        </c:ser>
        <c:dLbls>
          <c:showLegendKey val="0"/>
          <c:showVal val="0"/>
          <c:showCatName val="0"/>
          <c:showSerName val="0"/>
          <c:showPercent val="0"/>
          <c:showBubbleSize val="0"/>
        </c:dLbls>
        <c:gapWidth val="219"/>
        <c:overlap val="-27"/>
        <c:axId val="353635808"/>
        <c:axId val="353633840"/>
      </c:barChart>
      <c:catAx>
        <c:axId val="35363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33840"/>
        <c:crosses val="autoZero"/>
        <c:auto val="1"/>
        <c:lblAlgn val="ctr"/>
        <c:lblOffset val="100"/>
        <c:noMultiLvlLbl val="0"/>
      </c:catAx>
      <c:valAx>
        <c:axId val="353633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3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La Radio de Martin Grande</c:v>
                </c:pt>
              </c:strCache>
            </c:strRef>
          </c:cat>
          <c:val>
            <c:numRef>
              <c:f>Sheet1!$B$2</c:f>
              <c:numCache>
                <c:formatCode>General</c:formatCode>
                <c:ptCount val="1"/>
                <c:pt idx="0">
                  <c:v>705</c:v>
                </c:pt>
              </c:numCache>
            </c:numRef>
          </c:val>
          <c:extLst>
            <c:ext xmlns:c16="http://schemas.microsoft.com/office/drawing/2014/chart" uri="{C3380CC4-5D6E-409C-BE32-E72D297353CC}">
              <c16:uniqueId val="{00000000-138F-4BAE-BDD6-F13E1BD9C52F}"/>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La Radio de Martin Grande</c:v>
                </c:pt>
              </c:strCache>
            </c:strRef>
          </c:cat>
          <c:val>
            <c:numRef>
              <c:f>Sheet1!$C$2</c:f>
              <c:numCache>
                <c:formatCode>General</c:formatCode>
                <c:ptCount val="1"/>
                <c:pt idx="0">
                  <c:v>22</c:v>
                </c:pt>
              </c:numCache>
            </c:numRef>
          </c:val>
          <c:extLst>
            <c:ext xmlns:c16="http://schemas.microsoft.com/office/drawing/2014/chart" uri="{C3380CC4-5D6E-409C-BE32-E72D297353CC}">
              <c16:uniqueId val="{00000001-138F-4BAE-BDD6-F13E1BD9C52F}"/>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La Radio de Martin Grande</c:v>
                </c:pt>
              </c:strCache>
            </c:strRef>
          </c:cat>
          <c:val>
            <c:numRef>
              <c:f>Sheet1!$D$2</c:f>
              <c:numCache>
                <c:formatCode>General</c:formatCode>
                <c:ptCount val="1"/>
                <c:pt idx="0">
                  <c:v>9</c:v>
                </c:pt>
              </c:numCache>
            </c:numRef>
          </c:val>
          <c:extLst>
            <c:ext xmlns:c16="http://schemas.microsoft.com/office/drawing/2014/chart" uri="{C3380CC4-5D6E-409C-BE32-E72D297353CC}">
              <c16:uniqueId val="{00000002-138F-4BAE-BDD6-F13E1BD9C52F}"/>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La Radio de Martin Grande</c:v>
                </c:pt>
              </c:strCache>
            </c:strRef>
          </c:cat>
          <c:val>
            <c:numRef>
              <c:f>Sheet1!$E$2</c:f>
              <c:numCache>
                <c:formatCode>General</c:formatCode>
                <c:ptCount val="1"/>
                <c:pt idx="0">
                  <c:v>50</c:v>
                </c:pt>
              </c:numCache>
            </c:numRef>
          </c:val>
          <c:extLst>
            <c:ext xmlns:c16="http://schemas.microsoft.com/office/drawing/2014/chart" uri="{C3380CC4-5D6E-409C-BE32-E72D297353CC}">
              <c16:uniqueId val="{00000003-138F-4BAE-BDD6-F13E1BD9C52F}"/>
            </c:ext>
          </c:extLst>
        </c:ser>
        <c:dLbls>
          <c:showLegendKey val="0"/>
          <c:showVal val="0"/>
          <c:showCatName val="0"/>
          <c:showSerName val="0"/>
          <c:showPercent val="0"/>
          <c:showBubbleSize val="0"/>
        </c:dLbls>
        <c:gapWidth val="150"/>
        <c:overlap val="100"/>
        <c:axId val="340907232"/>
        <c:axId val="340906248"/>
      </c:barChart>
      <c:catAx>
        <c:axId val="340907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906248"/>
        <c:crosses val="autoZero"/>
        <c:auto val="1"/>
        <c:lblAlgn val="ctr"/>
        <c:lblOffset val="100"/>
        <c:noMultiLvlLbl val="0"/>
      </c:catAx>
      <c:valAx>
        <c:axId val="340906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90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Radio de Martin Grande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0.12504294057025001</c:v>
                </c:pt>
                <c:pt idx="1">
                  <c:v>0</c:v>
                </c:pt>
                <c:pt idx="2">
                  <c:v>0</c:v>
                </c:pt>
                <c:pt idx="3">
                  <c:v>0</c:v>
                </c:pt>
                <c:pt idx="4">
                  <c:v>0</c:v>
                </c:pt>
                <c:pt idx="5">
                  <c:v>0</c:v>
                </c:pt>
                <c:pt idx="6">
                  <c:v>0</c:v>
                </c:pt>
                <c:pt idx="7">
                  <c:v>0</c:v>
                </c:pt>
                <c:pt idx="8">
                  <c:v>3.6534847535716002E-2</c:v>
                </c:pt>
                <c:pt idx="9">
                  <c:v>0.11774600504626</c:v>
                </c:pt>
                <c:pt idx="10">
                  <c:v>6.6555681808171993E-2</c:v>
                </c:pt>
                <c:pt idx="11">
                  <c:v>5.0735935311682002E-2</c:v>
                </c:pt>
                <c:pt idx="12">
                  <c:v>7.3299553418068999E-2</c:v>
                </c:pt>
                <c:pt idx="13">
                  <c:v>0.15139459890737</c:v>
                </c:pt>
                <c:pt idx="14">
                  <c:v>3.2978357952593997E-2</c:v>
                </c:pt>
                <c:pt idx="15">
                  <c:v>0.31584629729597002</c:v>
                </c:pt>
                <c:pt idx="16">
                  <c:v>5.2043971143937003E-2</c:v>
                </c:pt>
                <c:pt idx="17">
                  <c:v>0.11524502262781</c:v>
                </c:pt>
                <c:pt idx="18">
                  <c:v>5.2953054436075002E-2</c:v>
                </c:pt>
                <c:pt idx="19">
                  <c:v>6.7946789229912999E-2</c:v>
                </c:pt>
                <c:pt idx="20">
                  <c:v>6.1441821661676999E-2</c:v>
                </c:pt>
                <c:pt idx="21">
                  <c:v>0.11222405033539</c:v>
                </c:pt>
                <c:pt idx="22">
                  <c:v>0.24304362761937001</c:v>
                </c:pt>
                <c:pt idx="23">
                  <c:v>2.7481964960495001E-3</c:v>
                </c:pt>
              </c:numCache>
            </c:numRef>
          </c:val>
          <c:smooth val="0"/>
          <c:extLst>
            <c:ext xmlns:c16="http://schemas.microsoft.com/office/drawing/2014/chart" uri="{C3380CC4-5D6E-409C-BE32-E72D297353CC}">
              <c16:uniqueId val="{00000000-1290-4AAC-A55B-1B0CBC53E4CD}"/>
            </c:ext>
          </c:extLst>
        </c:ser>
        <c:dLbls>
          <c:showLegendKey val="0"/>
          <c:showVal val="0"/>
          <c:showCatName val="0"/>
          <c:showSerName val="0"/>
          <c:showPercent val="0"/>
          <c:showBubbleSize val="0"/>
        </c:dLbls>
        <c:smooth val="0"/>
        <c:axId val="277058744"/>
        <c:axId val="277153704"/>
      </c:lineChart>
      <c:catAx>
        <c:axId val="277058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153704"/>
        <c:crosses val="autoZero"/>
        <c:auto val="1"/>
        <c:lblAlgn val="ctr"/>
        <c:lblOffset val="100"/>
        <c:noMultiLvlLbl val="0"/>
      </c:catAx>
      <c:valAx>
        <c:axId val="277153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058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Radio de Martin Grande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7</c:v>
                </c:pt>
                <c:pt idx="1">
                  <c:v>0</c:v>
                </c:pt>
                <c:pt idx="2">
                  <c:v>0</c:v>
                </c:pt>
                <c:pt idx="3">
                  <c:v>0</c:v>
                </c:pt>
                <c:pt idx="4">
                  <c:v>0</c:v>
                </c:pt>
                <c:pt idx="5">
                  <c:v>0</c:v>
                </c:pt>
                <c:pt idx="6">
                  <c:v>0</c:v>
                </c:pt>
                <c:pt idx="7">
                  <c:v>0</c:v>
                </c:pt>
                <c:pt idx="8">
                  <c:v>85</c:v>
                </c:pt>
                <c:pt idx="9">
                  <c:v>145</c:v>
                </c:pt>
                <c:pt idx="10">
                  <c:v>78</c:v>
                </c:pt>
                <c:pt idx="11">
                  <c:v>91</c:v>
                </c:pt>
                <c:pt idx="12">
                  <c:v>64</c:v>
                </c:pt>
                <c:pt idx="13">
                  <c:v>62</c:v>
                </c:pt>
                <c:pt idx="14">
                  <c:v>3</c:v>
                </c:pt>
                <c:pt idx="15">
                  <c:v>7</c:v>
                </c:pt>
                <c:pt idx="16">
                  <c:v>8</c:v>
                </c:pt>
                <c:pt idx="17">
                  <c:v>23</c:v>
                </c:pt>
                <c:pt idx="18">
                  <c:v>41</c:v>
                </c:pt>
                <c:pt idx="19">
                  <c:v>29</c:v>
                </c:pt>
                <c:pt idx="20">
                  <c:v>56</c:v>
                </c:pt>
                <c:pt idx="21">
                  <c:v>76</c:v>
                </c:pt>
                <c:pt idx="22">
                  <c:v>8</c:v>
                </c:pt>
                <c:pt idx="23">
                  <c:v>3</c:v>
                </c:pt>
              </c:numCache>
            </c:numRef>
          </c:val>
          <c:smooth val="0"/>
          <c:extLst>
            <c:ext xmlns:c16="http://schemas.microsoft.com/office/drawing/2014/chart" uri="{C3380CC4-5D6E-409C-BE32-E72D297353CC}">
              <c16:uniqueId val="{00000000-1F83-4A1E-BBFA-8AAEAD495B2E}"/>
            </c:ext>
          </c:extLst>
        </c:ser>
        <c:dLbls>
          <c:showLegendKey val="0"/>
          <c:showVal val="0"/>
          <c:showCatName val="0"/>
          <c:showSerName val="0"/>
          <c:showPercent val="0"/>
          <c:showBubbleSize val="0"/>
        </c:dLbls>
        <c:smooth val="0"/>
        <c:axId val="354946992"/>
        <c:axId val="354944368"/>
      </c:lineChart>
      <c:catAx>
        <c:axId val="354946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944368"/>
        <c:crosses val="autoZero"/>
        <c:auto val="1"/>
        <c:lblAlgn val="ctr"/>
        <c:lblOffset val="100"/>
        <c:noMultiLvlLbl val="0"/>
      </c:catAx>
      <c:valAx>
        <c:axId val="354944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946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Radio de Martin Grande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7.1490252515677005E-2</c:v>
                </c:pt>
                <c:pt idx="2">
                  <c:v>1.1426830228803</c:v>
                </c:pt>
                <c:pt idx="3">
                  <c:v>0</c:v>
                </c:pt>
                <c:pt idx="4">
                  <c:v>0.10308794814096001</c:v>
                </c:pt>
                <c:pt idx="5">
                  <c:v>0</c:v>
                </c:pt>
                <c:pt idx="6">
                  <c:v>0</c:v>
                </c:pt>
              </c:numCache>
            </c:numRef>
          </c:val>
          <c:extLst>
            <c:ext xmlns:c16="http://schemas.microsoft.com/office/drawing/2014/chart" uri="{C3380CC4-5D6E-409C-BE32-E72D297353CC}">
              <c16:uniqueId val="{00000000-62EC-46AF-B73D-1E9F5BA83540}"/>
            </c:ext>
          </c:extLst>
        </c:ser>
        <c:dLbls>
          <c:showLegendKey val="0"/>
          <c:showVal val="0"/>
          <c:showCatName val="0"/>
          <c:showSerName val="0"/>
          <c:showPercent val="0"/>
          <c:showBubbleSize val="0"/>
        </c:dLbls>
        <c:gapWidth val="219"/>
        <c:overlap val="-27"/>
        <c:axId val="354945024"/>
        <c:axId val="354942072"/>
      </c:barChart>
      <c:catAx>
        <c:axId val="354945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942072"/>
        <c:crosses val="autoZero"/>
        <c:auto val="1"/>
        <c:lblAlgn val="ctr"/>
        <c:lblOffset val="100"/>
        <c:noMultiLvlLbl val="0"/>
      </c:catAx>
      <c:valAx>
        <c:axId val="354942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945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La Radio de Martin Grande</c:v>
                </c:pt>
              </c:strCache>
            </c:strRef>
          </c:cat>
          <c:val>
            <c:numRef>
              <c:f>Sheet1!$B$2</c:f>
              <c:numCache>
                <c:formatCode>General</c:formatCode>
                <c:ptCount val="1"/>
                <c:pt idx="0">
                  <c:v>23958</c:v>
                </c:pt>
              </c:numCache>
            </c:numRef>
          </c:val>
          <c:extLst>
            <c:ext xmlns:c16="http://schemas.microsoft.com/office/drawing/2014/chart" uri="{C3380CC4-5D6E-409C-BE32-E72D297353CC}">
              <c16:uniqueId val="{00000000-281D-4332-8AD1-46A68FC023E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La Radio de Martin Grande</c:v>
                </c:pt>
              </c:strCache>
            </c:strRef>
          </c:cat>
          <c:val>
            <c:numRef>
              <c:f>Sheet1!$C$2</c:f>
              <c:numCache>
                <c:formatCode>General</c:formatCode>
                <c:ptCount val="1"/>
                <c:pt idx="0">
                  <c:v>2631</c:v>
                </c:pt>
              </c:numCache>
            </c:numRef>
          </c:val>
          <c:extLst>
            <c:ext xmlns:c16="http://schemas.microsoft.com/office/drawing/2014/chart" uri="{C3380CC4-5D6E-409C-BE32-E72D297353CC}">
              <c16:uniqueId val="{00000001-281D-4332-8AD1-46A68FC023E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La Radio de Martin Grande</c:v>
                </c:pt>
              </c:strCache>
            </c:strRef>
          </c:cat>
          <c:val>
            <c:numRef>
              <c:f>Sheet1!$D$2</c:f>
              <c:numCache>
                <c:formatCode>General</c:formatCode>
                <c:ptCount val="1"/>
                <c:pt idx="0">
                  <c:v>2562</c:v>
                </c:pt>
              </c:numCache>
            </c:numRef>
          </c:val>
          <c:extLst>
            <c:ext xmlns:c16="http://schemas.microsoft.com/office/drawing/2014/chart" uri="{C3380CC4-5D6E-409C-BE32-E72D297353CC}">
              <c16:uniqueId val="{00000002-281D-4332-8AD1-46A68FC023E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La Radio de Martin Grande</c:v>
                </c:pt>
              </c:strCache>
            </c:strRef>
          </c:cat>
          <c:val>
            <c:numRef>
              <c:f>Sheet1!$E$2</c:f>
              <c:numCache>
                <c:formatCode>General</c:formatCode>
                <c:ptCount val="1"/>
                <c:pt idx="0">
                  <c:v>1362</c:v>
                </c:pt>
              </c:numCache>
            </c:numRef>
          </c:val>
          <c:extLst>
            <c:ext xmlns:c16="http://schemas.microsoft.com/office/drawing/2014/chart" uri="{C3380CC4-5D6E-409C-BE32-E72D297353CC}">
              <c16:uniqueId val="{00000003-281D-4332-8AD1-46A68FC023E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La Radio de Martin Grande</c:v>
                </c:pt>
              </c:strCache>
            </c:strRef>
          </c:cat>
          <c:val>
            <c:numRef>
              <c:f>Sheet1!$F$2</c:f>
              <c:numCache>
                <c:formatCode>General</c:formatCode>
                <c:ptCount val="1"/>
                <c:pt idx="0">
                  <c:v>1036</c:v>
                </c:pt>
              </c:numCache>
            </c:numRef>
          </c:val>
          <c:extLst>
            <c:ext xmlns:c16="http://schemas.microsoft.com/office/drawing/2014/chart" uri="{C3380CC4-5D6E-409C-BE32-E72D297353CC}">
              <c16:uniqueId val="{00000004-281D-4332-8AD1-46A68FC023E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La Radio de Martin Grande</c:v>
                </c:pt>
              </c:strCache>
            </c:strRef>
          </c:cat>
          <c:val>
            <c:numRef>
              <c:f>Sheet1!$G$2</c:f>
              <c:numCache>
                <c:formatCode>General</c:formatCode>
                <c:ptCount val="1"/>
                <c:pt idx="0">
                  <c:v>2483</c:v>
                </c:pt>
              </c:numCache>
            </c:numRef>
          </c:val>
          <c:extLst>
            <c:ext xmlns:c16="http://schemas.microsoft.com/office/drawing/2014/chart" uri="{C3380CC4-5D6E-409C-BE32-E72D297353CC}">
              <c16:uniqueId val="{00000005-281D-4332-8AD1-46A68FC023E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La Radio de Martin Grande</c:v>
                </c:pt>
              </c:strCache>
            </c:strRef>
          </c:cat>
          <c:val>
            <c:numRef>
              <c:f>Sheet1!$H$2</c:f>
              <c:numCache>
                <c:formatCode>General</c:formatCode>
                <c:ptCount val="1"/>
                <c:pt idx="0">
                  <c:v>8698</c:v>
                </c:pt>
              </c:numCache>
            </c:numRef>
          </c:val>
          <c:extLst>
            <c:ext xmlns:c16="http://schemas.microsoft.com/office/drawing/2014/chart" uri="{C3380CC4-5D6E-409C-BE32-E72D297353CC}">
              <c16:uniqueId val="{00000006-281D-4332-8AD1-46A68FC023E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La Radio de Martin Grande</c:v>
                </c:pt>
              </c:strCache>
            </c:strRef>
          </c:cat>
          <c:val>
            <c:numRef>
              <c:f>Sheet1!$I$2</c:f>
              <c:numCache>
                <c:formatCode>General</c:formatCode>
                <c:ptCount val="1"/>
                <c:pt idx="0">
                  <c:v>7034</c:v>
                </c:pt>
              </c:numCache>
            </c:numRef>
          </c:val>
          <c:extLst>
            <c:ext xmlns:c16="http://schemas.microsoft.com/office/drawing/2014/chart" uri="{C3380CC4-5D6E-409C-BE32-E72D297353CC}">
              <c16:uniqueId val="{00000007-281D-4332-8AD1-46A68FC023EC}"/>
            </c:ext>
          </c:extLst>
        </c:ser>
        <c:dLbls>
          <c:showLegendKey val="0"/>
          <c:showVal val="0"/>
          <c:showCatName val="0"/>
          <c:showSerName val="0"/>
          <c:showPercent val="0"/>
          <c:showBubbleSize val="0"/>
        </c:dLbls>
        <c:gapWidth val="150"/>
        <c:overlap val="100"/>
        <c:axId val="354948304"/>
        <c:axId val="354951912"/>
      </c:barChart>
      <c:catAx>
        <c:axId val="354948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951912"/>
        <c:crosses val="autoZero"/>
        <c:auto val="1"/>
        <c:lblAlgn val="ctr"/>
        <c:lblOffset val="100"/>
        <c:noMultiLvlLbl val="0"/>
      </c:catAx>
      <c:valAx>
        <c:axId val="3549519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948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Radio de Martin Grande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4</c:v>
                </c:pt>
              </c:numCache>
            </c:numRef>
          </c:val>
          <c:extLst>
            <c:ext xmlns:c16="http://schemas.microsoft.com/office/drawing/2014/chart" uri="{C3380CC4-5D6E-409C-BE32-E72D297353CC}">
              <c16:uniqueId val="{00000000-DFAA-45F9-8D24-FC2F6946D0AC}"/>
            </c:ext>
          </c:extLst>
        </c:ser>
        <c:dLbls>
          <c:showLegendKey val="0"/>
          <c:showVal val="0"/>
          <c:showCatName val="0"/>
          <c:showSerName val="0"/>
          <c:showPercent val="0"/>
          <c:showBubbleSize val="0"/>
        </c:dLbls>
        <c:gapWidth val="219"/>
        <c:overlap val="-27"/>
        <c:axId val="328069464"/>
        <c:axId val="328067496"/>
      </c:barChart>
      <c:catAx>
        <c:axId val="328069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067496"/>
        <c:crosses val="autoZero"/>
        <c:auto val="1"/>
        <c:lblAlgn val="ctr"/>
        <c:lblOffset val="100"/>
        <c:noMultiLvlLbl val="0"/>
      </c:catAx>
      <c:valAx>
        <c:axId val="32806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069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6359A-6008-4725-A724-FFC7E135F2AD}"/>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16027D0C-FE83-49FE-965A-9984CB3BA643}"/>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4807076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3CAC3-D9C3-418F-B271-0F5604F5EFC9}"/>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CD39CB85-2E9F-4552-B85D-700C13BBC282}"/>
              </a:ext>
            </a:extLst>
          </p:cNvPr>
          <p:cNvGraphicFramePr>
            <a:graphicFrameLocks noGrp="1"/>
          </p:cNvGraphicFramePr>
          <p:nvPr>
            <p:ph type="tbl" sz="quarter" idx="13"/>
            <p:extLst>
              <p:ext uri="{D42A27DB-BD31-4B8C-83A1-F6EECF244321}">
                <p14:modId xmlns:p14="http://schemas.microsoft.com/office/powerpoint/2010/main" val="2462816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12969416"/>
                    </a:ext>
                  </a:extLst>
                </a:gridCol>
                <a:gridCol w="740664">
                  <a:extLst>
                    <a:ext uri="{9D8B030D-6E8A-4147-A177-3AD203B41FA5}">
                      <a16:colId xmlns:a16="http://schemas.microsoft.com/office/drawing/2014/main" val="2254307524"/>
                    </a:ext>
                  </a:extLst>
                </a:gridCol>
                <a:gridCol w="740664">
                  <a:extLst>
                    <a:ext uri="{9D8B030D-6E8A-4147-A177-3AD203B41FA5}">
                      <a16:colId xmlns:a16="http://schemas.microsoft.com/office/drawing/2014/main" val="2938826295"/>
                    </a:ext>
                  </a:extLst>
                </a:gridCol>
                <a:gridCol w="740664">
                  <a:extLst>
                    <a:ext uri="{9D8B030D-6E8A-4147-A177-3AD203B41FA5}">
                      <a16:colId xmlns:a16="http://schemas.microsoft.com/office/drawing/2014/main" val="1546384440"/>
                    </a:ext>
                  </a:extLst>
                </a:gridCol>
                <a:gridCol w="740664">
                  <a:extLst>
                    <a:ext uri="{9D8B030D-6E8A-4147-A177-3AD203B41FA5}">
                      <a16:colId xmlns:a16="http://schemas.microsoft.com/office/drawing/2014/main" val="2741346611"/>
                    </a:ext>
                  </a:extLst>
                </a:gridCol>
                <a:gridCol w="740664">
                  <a:extLst>
                    <a:ext uri="{9D8B030D-6E8A-4147-A177-3AD203B41FA5}">
                      <a16:colId xmlns:a16="http://schemas.microsoft.com/office/drawing/2014/main" val="3927513432"/>
                    </a:ext>
                  </a:extLst>
                </a:gridCol>
                <a:gridCol w="740664">
                  <a:extLst>
                    <a:ext uri="{9D8B030D-6E8A-4147-A177-3AD203B41FA5}">
                      <a16:colId xmlns:a16="http://schemas.microsoft.com/office/drawing/2014/main" val="4174701576"/>
                    </a:ext>
                  </a:extLst>
                </a:gridCol>
                <a:gridCol w="740664">
                  <a:extLst>
                    <a:ext uri="{9D8B030D-6E8A-4147-A177-3AD203B41FA5}">
                      <a16:colId xmlns:a16="http://schemas.microsoft.com/office/drawing/2014/main" val="1786460471"/>
                    </a:ext>
                  </a:extLst>
                </a:gridCol>
                <a:gridCol w="740664">
                  <a:extLst>
                    <a:ext uri="{9D8B030D-6E8A-4147-A177-3AD203B41FA5}">
                      <a16:colId xmlns:a16="http://schemas.microsoft.com/office/drawing/2014/main" val="1142646323"/>
                    </a:ext>
                  </a:extLst>
                </a:gridCol>
                <a:gridCol w="740664">
                  <a:extLst>
                    <a:ext uri="{9D8B030D-6E8A-4147-A177-3AD203B41FA5}">
                      <a16:colId xmlns:a16="http://schemas.microsoft.com/office/drawing/2014/main" val="405379237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05119457"/>
                  </a:ext>
                </a:extLst>
              </a:tr>
              <a:tr h="370840">
                <a:tc>
                  <a:txBody>
                    <a:bodyPr/>
                    <a:lstStyle/>
                    <a:p>
                      <a:r>
                        <a:rPr lang="en-US" sz="1000"/>
                        <a:t>La Radio de Martin Grande</a:t>
                      </a:r>
                    </a:p>
                  </a:txBody>
                  <a:tcPr/>
                </a:tc>
                <a:tc>
                  <a:txBody>
                    <a:bodyPr/>
                    <a:lstStyle/>
                    <a:p>
                      <a:r>
                        <a:rPr lang="en-US" sz="1000"/>
                        <a:t>73720</a:t>
                      </a:r>
                    </a:p>
                  </a:txBody>
                  <a:tcPr/>
                </a:tc>
                <a:tc>
                  <a:txBody>
                    <a:bodyPr/>
                    <a:lstStyle/>
                    <a:p>
                      <a:r>
                        <a:rPr lang="en-US" sz="1000"/>
                        <a:t>1904</a:t>
                      </a:r>
                    </a:p>
                  </a:txBody>
                  <a:tcPr/>
                </a:tc>
                <a:tc>
                  <a:txBody>
                    <a:bodyPr/>
                    <a:lstStyle/>
                    <a:p>
                      <a:r>
                        <a:rPr lang="en-US" sz="1000"/>
                        <a:t>786</a:t>
                      </a:r>
                    </a:p>
                  </a:txBody>
                  <a:tcPr/>
                </a:tc>
                <a:tc>
                  <a:txBody>
                    <a:bodyPr/>
                    <a:lstStyle/>
                    <a:p>
                      <a:r>
                        <a:rPr lang="en-US" sz="1000"/>
                        <a:t>34032</a:t>
                      </a:r>
                    </a:p>
                  </a:txBody>
                  <a:tcPr/>
                </a:tc>
                <a:tc>
                  <a:txBody>
                    <a:bodyPr/>
                    <a:lstStyle/>
                    <a:p>
                      <a:r>
                        <a:rPr lang="en-US" sz="1000"/>
                        <a:t>8698</a:t>
                      </a:r>
                    </a:p>
                  </a:txBody>
                  <a:tcPr/>
                </a:tc>
                <a:tc>
                  <a:txBody>
                    <a:bodyPr/>
                    <a:lstStyle/>
                    <a:p>
                      <a:r>
                        <a:rPr lang="en-US" sz="1000"/>
                        <a:t>7034</a:t>
                      </a:r>
                    </a:p>
                  </a:txBody>
                  <a:tcPr/>
                </a:tc>
                <a:tc>
                  <a:txBody>
                    <a:bodyPr/>
                    <a:lstStyle/>
                    <a:p>
                      <a:r>
                        <a:rPr lang="en-US" sz="1000"/>
                        <a:t>24</a:t>
                      </a:r>
                    </a:p>
                  </a:txBody>
                  <a:tcPr/>
                </a:tc>
                <a:tc>
                  <a:txBody>
                    <a:bodyPr/>
                    <a:lstStyle/>
                    <a:p>
                      <a:r>
                        <a:rPr lang="en-US" sz="1000"/>
                        <a:t>0.0870%</a:t>
                      </a:r>
                    </a:p>
                  </a:txBody>
                  <a:tcPr/>
                </a:tc>
                <a:tc>
                  <a:txBody>
                    <a:bodyPr/>
                    <a:lstStyle/>
                    <a:p>
                      <a:r>
                        <a:rPr lang="en-US" sz="1000"/>
                        <a:t>0.0%</a:t>
                      </a:r>
                    </a:p>
                  </a:txBody>
                  <a:tcPr/>
                </a:tc>
                <a:extLst>
                  <a:ext uri="{0D108BD9-81ED-4DB2-BD59-A6C34878D82A}">
                    <a16:rowId xmlns:a16="http://schemas.microsoft.com/office/drawing/2014/main" val="1630775832"/>
                  </a:ext>
                </a:extLst>
              </a:tr>
            </a:tbl>
          </a:graphicData>
        </a:graphic>
      </p:graphicFrame>
      <p:sp>
        <p:nvSpPr>
          <p:cNvPr id="4" name="Text Placeholder 3">
            <a:extLst>
              <a:ext uri="{FF2B5EF4-FFF2-40B4-BE49-F238E27FC236}">
                <a16:creationId xmlns:a16="http://schemas.microsoft.com/office/drawing/2014/main" id="{4659BF46-E99C-4373-B450-14ABC8BF30C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081098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197E2-550C-4252-B1B1-36635B46ED1D}"/>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14AA41E9-5142-4150-9E1B-F1205775CF2B}"/>
              </a:ext>
            </a:extLst>
          </p:cNvPr>
          <p:cNvGraphicFramePr>
            <a:graphicFrameLocks noGrp="1"/>
          </p:cNvGraphicFramePr>
          <p:nvPr>
            <p:ph type="chart" sz="quarter" idx="13"/>
            <p:extLst>
              <p:ext uri="{D42A27DB-BD31-4B8C-83A1-F6EECF244321}">
                <p14:modId xmlns:p14="http://schemas.microsoft.com/office/powerpoint/2010/main" val="38408780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B7898B-370D-43FE-A12B-67402BCC175C}"/>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231B5C58-300E-4AC9-9FD5-B046AF7499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5702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844CF-1DC5-42E8-9716-EEA0421E15EF}"/>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9F060C14-5B7B-4846-B3D5-895BF62C4AB1}"/>
              </a:ext>
            </a:extLst>
          </p:cNvPr>
          <p:cNvGraphicFramePr>
            <a:graphicFrameLocks noGrp="1"/>
          </p:cNvGraphicFramePr>
          <p:nvPr>
            <p:ph type="chart" sz="quarter" idx="13"/>
            <p:extLst>
              <p:ext uri="{D42A27DB-BD31-4B8C-83A1-F6EECF244321}">
                <p14:modId xmlns:p14="http://schemas.microsoft.com/office/powerpoint/2010/main" val="3175445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17D0E9-144A-4D69-AEE4-930A1C2CF481}"/>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2C760F73-8F20-4BE4-A073-AC9F345F1E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2019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E7A12-2B7D-43CD-B30F-B41F09E01097}"/>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AEED0842-2239-495C-8066-D00965465385}"/>
              </a:ext>
            </a:extLst>
          </p:cNvPr>
          <p:cNvGraphicFramePr>
            <a:graphicFrameLocks noGrp="1"/>
          </p:cNvGraphicFramePr>
          <p:nvPr>
            <p:ph type="chart" sz="quarter" idx="13"/>
            <p:extLst>
              <p:ext uri="{D42A27DB-BD31-4B8C-83A1-F6EECF244321}">
                <p14:modId xmlns:p14="http://schemas.microsoft.com/office/powerpoint/2010/main" val="8027193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BB5CAE-9184-4A63-89B4-4178E2BC5FBD}"/>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789EE1EB-302D-4381-8084-100DB16517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3158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E09DC-31C6-455A-B054-B118E0D41311}"/>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A2E4F141-239B-4331-9B62-B4B193A31ECA}"/>
              </a:ext>
            </a:extLst>
          </p:cNvPr>
          <p:cNvGraphicFramePr>
            <a:graphicFrameLocks noGrp="1"/>
          </p:cNvGraphicFramePr>
          <p:nvPr>
            <p:ph type="chart" sz="quarter" idx="13"/>
            <p:extLst>
              <p:ext uri="{D42A27DB-BD31-4B8C-83A1-F6EECF244321}">
                <p14:modId xmlns:p14="http://schemas.microsoft.com/office/powerpoint/2010/main" val="25861278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A2DA53-FEDA-441D-AFEB-E908F00D7009}"/>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B1BDFD56-CDC6-4F3C-B184-69475C5779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0680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00D6B-E6F3-40E1-A562-D5F4BA815861}"/>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C0D30443-DAE9-4962-81C4-FBC9B9B2689C}"/>
              </a:ext>
            </a:extLst>
          </p:cNvPr>
          <p:cNvGraphicFramePr>
            <a:graphicFrameLocks noGrp="1"/>
          </p:cNvGraphicFramePr>
          <p:nvPr>
            <p:ph type="chart" sz="quarter" idx="13"/>
            <p:extLst>
              <p:ext uri="{D42A27DB-BD31-4B8C-83A1-F6EECF244321}">
                <p14:modId xmlns:p14="http://schemas.microsoft.com/office/powerpoint/2010/main" val="14797408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793FCF-158F-4879-9428-1706B2EF88C4}"/>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97F0E0C7-CD0E-420A-97A3-23DADE5B45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0322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C6834-5D05-413A-8B2B-1EA3C1FDD926}"/>
              </a:ext>
            </a:extLst>
          </p:cNvPr>
          <p:cNvSpPr>
            <a:spLocks noGrp="1"/>
          </p:cNvSpPr>
          <p:nvPr>
            <p:ph type="title"/>
          </p:nvPr>
        </p:nvSpPr>
        <p:spPr/>
        <p:txBody>
          <a:bodyPr/>
          <a:lstStyle/>
          <a:p>
            <a:r>
              <a:rPr lang="en-US"/>
              <a:t>Facebook Own Posts Table - 1 of 4</a:t>
            </a:r>
          </a:p>
        </p:txBody>
      </p:sp>
      <p:graphicFrame>
        <p:nvGraphicFramePr>
          <p:cNvPr id="5" name="Table Placeholder 4">
            <a:extLst>
              <a:ext uri="{FF2B5EF4-FFF2-40B4-BE49-F238E27FC236}">
                <a16:creationId xmlns:a16="http://schemas.microsoft.com/office/drawing/2014/main" id="{D8EA1F1A-6DAF-4C64-B5D2-1F9DCC9D7C36}"/>
              </a:ext>
            </a:extLst>
          </p:cNvPr>
          <p:cNvGraphicFramePr>
            <a:graphicFrameLocks noGrp="1"/>
          </p:cNvGraphicFramePr>
          <p:nvPr>
            <p:ph type="tbl" sz="quarter" idx="13"/>
            <p:extLst>
              <p:ext uri="{D42A27DB-BD31-4B8C-83A1-F6EECF244321}">
                <p14:modId xmlns:p14="http://schemas.microsoft.com/office/powerpoint/2010/main" val="339103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77325105"/>
                    </a:ext>
                  </a:extLst>
                </a:gridCol>
                <a:gridCol w="658368">
                  <a:extLst>
                    <a:ext uri="{9D8B030D-6E8A-4147-A177-3AD203B41FA5}">
                      <a16:colId xmlns:a16="http://schemas.microsoft.com/office/drawing/2014/main" val="1597565885"/>
                    </a:ext>
                  </a:extLst>
                </a:gridCol>
                <a:gridCol w="658368">
                  <a:extLst>
                    <a:ext uri="{9D8B030D-6E8A-4147-A177-3AD203B41FA5}">
                      <a16:colId xmlns:a16="http://schemas.microsoft.com/office/drawing/2014/main" val="3581434748"/>
                    </a:ext>
                  </a:extLst>
                </a:gridCol>
                <a:gridCol w="658368">
                  <a:extLst>
                    <a:ext uri="{9D8B030D-6E8A-4147-A177-3AD203B41FA5}">
                      <a16:colId xmlns:a16="http://schemas.microsoft.com/office/drawing/2014/main" val="3214637701"/>
                    </a:ext>
                  </a:extLst>
                </a:gridCol>
                <a:gridCol w="658368">
                  <a:extLst>
                    <a:ext uri="{9D8B030D-6E8A-4147-A177-3AD203B41FA5}">
                      <a16:colId xmlns:a16="http://schemas.microsoft.com/office/drawing/2014/main" val="3430754900"/>
                    </a:ext>
                  </a:extLst>
                </a:gridCol>
                <a:gridCol w="658368">
                  <a:extLst>
                    <a:ext uri="{9D8B030D-6E8A-4147-A177-3AD203B41FA5}">
                      <a16:colId xmlns:a16="http://schemas.microsoft.com/office/drawing/2014/main" val="3523664790"/>
                    </a:ext>
                  </a:extLst>
                </a:gridCol>
                <a:gridCol w="658368">
                  <a:extLst>
                    <a:ext uri="{9D8B030D-6E8A-4147-A177-3AD203B41FA5}">
                      <a16:colId xmlns:a16="http://schemas.microsoft.com/office/drawing/2014/main" val="591952976"/>
                    </a:ext>
                  </a:extLst>
                </a:gridCol>
                <a:gridCol w="658368">
                  <a:extLst>
                    <a:ext uri="{9D8B030D-6E8A-4147-A177-3AD203B41FA5}">
                      <a16:colId xmlns:a16="http://schemas.microsoft.com/office/drawing/2014/main" val="2242640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21887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 - 2017-10-09 09:58:47</a:t>
                      </a:r>
                      <a:r>
                        <a:rPr kumimoji="0" lang="es-ES" sz="1000" b="0" i="0" u="none" strike="noStrike" kern="1200" cap="none" spc="0" normalizeH="0" baseline="0" noProof="0">
                          <a:ln>
                            <a:noFill/>
                          </a:ln>
                          <a:solidFill>
                            <a:prstClr val="black"/>
                          </a:solidFill>
                          <a:effectLst/>
                          <a:uLnTx/>
                          <a:uFillTx/>
                          <a:latin typeface="+mn-lt"/>
                          <a:ea typeface="+mn-ea"/>
                          <a:cs typeface="+mn-cs"/>
                        </a:rPr>
                        <a:t>
🎥¡VOLVIERON LAS ENTRADAS!🎞
Como ya se nos hizo costumbre, vamos a regalar dos pares de 5 entradas para el cine que quieras. 
Vamos a sortearlas el miércoles 11/10 a las 12:30 entre quienes pongan Me Gusta, compartan la publicación y comenten su nombre y últimas tres cifras del DNI. 
Avisamos ganador por acá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4815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- 2017-10-06 13:22:22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47217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- 2017-10-25 21:08:23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20583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- 2017-10-06 13:23:53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76678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- 2017-10-04 15:17:52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22306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- 2017-10-11 09:34:47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4481962"/>
                  </a:ext>
                </a:extLst>
              </a:tr>
            </a:tbl>
          </a:graphicData>
        </a:graphic>
      </p:graphicFrame>
      <p:sp>
        <p:nvSpPr>
          <p:cNvPr id="4" name="Text Placeholder 3">
            <a:extLst>
              <a:ext uri="{FF2B5EF4-FFF2-40B4-BE49-F238E27FC236}">
                <a16:creationId xmlns:a16="http://schemas.microsoft.com/office/drawing/2014/main" id="{7BB14FA7-7C07-48A9-BD22-5B6F07177AC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618477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12846-3254-46F5-8AAB-362118CDDD88}"/>
              </a:ext>
            </a:extLst>
          </p:cNvPr>
          <p:cNvSpPr>
            <a:spLocks noGrp="1"/>
          </p:cNvSpPr>
          <p:nvPr>
            <p:ph type="title"/>
          </p:nvPr>
        </p:nvSpPr>
        <p:spPr/>
        <p:txBody>
          <a:bodyPr/>
          <a:lstStyle/>
          <a:p>
            <a:r>
              <a:rPr lang="en-US"/>
              <a:t>Facebook Own Posts Table - 2 of 4</a:t>
            </a:r>
          </a:p>
        </p:txBody>
      </p:sp>
      <p:graphicFrame>
        <p:nvGraphicFramePr>
          <p:cNvPr id="5" name="Table Placeholder 4">
            <a:extLst>
              <a:ext uri="{FF2B5EF4-FFF2-40B4-BE49-F238E27FC236}">
                <a16:creationId xmlns:a16="http://schemas.microsoft.com/office/drawing/2014/main" id="{E87DA981-C454-45BF-9BF8-A5D975E4C773}"/>
              </a:ext>
            </a:extLst>
          </p:cNvPr>
          <p:cNvGraphicFramePr>
            <a:graphicFrameLocks noGrp="1"/>
          </p:cNvGraphicFramePr>
          <p:nvPr>
            <p:ph type="tbl" sz="quarter" idx="13"/>
            <p:extLst>
              <p:ext uri="{D42A27DB-BD31-4B8C-83A1-F6EECF244321}">
                <p14:modId xmlns:p14="http://schemas.microsoft.com/office/powerpoint/2010/main" val="791807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45200978"/>
                    </a:ext>
                  </a:extLst>
                </a:gridCol>
                <a:gridCol w="658368">
                  <a:extLst>
                    <a:ext uri="{9D8B030D-6E8A-4147-A177-3AD203B41FA5}">
                      <a16:colId xmlns:a16="http://schemas.microsoft.com/office/drawing/2014/main" val="1033886039"/>
                    </a:ext>
                  </a:extLst>
                </a:gridCol>
                <a:gridCol w="658368">
                  <a:extLst>
                    <a:ext uri="{9D8B030D-6E8A-4147-A177-3AD203B41FA5}">
                      <a16:colId xmlns:a16="http://schemas.microsoft.com/office/drawing/2014/main" val="3788505918"/>
                    </a:ext>
                  </a:extLst>
                </a:gridCol>
                <a:gridCol w="658368">
                  <a:extLst>
                    <a:ext uri="{9D8B030D-6E8A-4147-A177-3AD203B41FA5}">
                      <a16:colId xmlns:a16="http://schemas.microsoft.com/office/drawing/2014/main" val="1787626968"/>
                    </a:ext>
                  </a:extLst>
                </a:gridCol>
                <a:gridCol w="658368">
                  <a:extLst>
                    <a:ext uri="{9D8B030D-6E8A-4147-A177-3AD203B41FA5}">
                      <a16:colId xmlns:a16="http://schemas.microsoft.com/office/drawing/2014/main" val="529949624"/>
                    </a:ext>
                  </a:extLst>
                </a:gridCol>
                <a:gridCol w="658368">
                  <a:extLst>
                    <a:ext uri="{9D8B030D-6E8A-4147-A177-3AD203B41FA5}">
                      <a16:colId xmlns:a16="http://schemas.microsoft.com/office/drawing/2014/main" val="2539428759"/>
                    </a:ext>
                  </a:extLst>
                </a:gridCol>
                <a:gridCol w="658368">
                  <a:extLst>
                    <a:ext uri="{9D8B030D-6E8A-4147-A177-3AD203B41FA5}">
                      <a16:colId xmlns:a16="http://schemas.microsoft.com/office/drawing/2014/main" val="2919884020"/>
                    </a:ext>
                  </a:extLst>
                </a:gridCol>
                <a:gridCol w="658368">
                  <a:extLst>
                    <a:ext uri="{9D8B030D-6E8A-4147-A177-3AD203B41FA5}">
                      <a16:colId xmlns:a16="http://schemas.microsoft.com/office/drawing/2014/main" val="125079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4085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 - 2017-10-09 17:05:16</a:t>
                      </a:r>
                      <a:r>
                        <a:rPr kumimoji="0" lang="es-ES" sz="1000" b="0" i="0" u="none" strike="noStrike" kern="1200" cap="none" spc="0" normalizeH="0" baseline="0" noProof="0">
                          <a:ln>
                            <a:noFill/>
                          </a:ln>
                          <a:solidFill>
                            <a:prstClr val="black"/>
                          </a:solidFill>
                          <a:effectLst/>
                          <a:uLnTx/>
                          <a:uFillTx/>
                          <a:latin typeface="+mn-lt"/>
                          <a:ea typeface="+mn-ea"/>
                          <a:cs typeface="+mn-cs"/>
                        </a:rPr>
                        <a:t>
VIDEO VIRAL
La líder piquetera, Milagro Sala, maltratando a un juez en Jujuy.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6999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- 2017-10-23 09:46:29</a:t>
                      </a:r>
                      <a:r>
                        <a:rPr kumimoji="0" lang="en-US" sz="1000" b="0" i="0" u="none" strike="noStrike" kern="1200" cap="none" spc="0" normalizeH="0" baseline="0" noProof="0">
                          <a:ln>
                            <a:noFill/>
                          </a:ln>
                          <a:solidFill>
                            <a:prstClr val="black"/>
                          </a:solidFill>
                          <a:effectLst/>
                          <a:uLnTx/>
                          <a:uFillTx/>
                          <a:latin typeface="+mn-lt"/>
                          <a:ea typeface="+mn-ea"/>
                          <a:cs typeface="+mn-cs"/>
                        </a:rPr>
                        <a:t>
Martin Grande volvió a FM Profesional a conducir #Despertar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01731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- 2017-10-30 21:24:31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92019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- 2017-10-04 21:55:37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33383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- 2017-10-16 12:04:29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03365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- 2017-10-22 22:50:26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58699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 - 2017-10-10 10:51:04</a:t>
                      </a:r>
                      <a:r>
                        <a:rPr kumimoji="0" lang="es-ES" sz="1000" b="0" i="0" u="none" strike="noStrike" kern="1200" cap="none" spc="0" normalizeH="0" baseline="0" noProof="0">
                          <a:ln>
                            <a:noFill/>
                          </a:ln>
                          <a:solidFill>
                            <a:prstClr val="black"/>
                          </a:solidFill>
                          <a:effectLst/>
                          <a:uLnTx/>
                          <a:uFillTx/>
                          <a:latin typeface="+mn-lt"/>
                          <a:ea typeface="+mn-ea"/>
                          <a:cs typeface="+mn-cs"/>
                        </a:rPr>
                        <a:t>
2 paraísos salteños 👏👏👏
CONOCELOS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2497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- 2017-10-31 09:41:58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73230967"/>
                  </a:ext>
                </a:extLst>
              </a:tr>
            </a:tbl>
          </a:graphicData>
        </a:graphic>
      </p:graphicFrame>
      <p:sp>
        <p:nvSpPr>
          <p:cNvPr id="4" name="Text Placeholder 3">
            <a:extLst>
              <a:ext uri="{FF2B5EF4-FFF2-40B4-BE49-F238E27FC236}">
                <a16:creationId xmlns:a16="http://schemas.microsoft.com/office/drawing/2014/main" id="{E5C2C415-BF19-4C2A-8237-B88FAD4DFF7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0006884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23867-4646-4D56-AF5F-B6EB12E955AC}"/>
              </a:ext>
            </a:extLst>
          </p:cNvPr>
          <p:cNvSpPr>
            <a:spLocks noGrp="1"/>
          </p:cNvSpPr>
          <p:nvPr>
            <p:ph type="title"/>
          </p:nvPr>
        </p:nvSpPr>
        <p:spPr/>
        <p:txBody>
          <a:bodyPr/>
          <a:lstStyle/>
          <a:p>
            <a:r>
              <a:rPr lang="en-US"/>
              <a:t>Facebook Own Posts Table - 3 of 4</a:t>
            </a:r>
          </a:p>
        </p:txBody>
      </p:sp>
      <p:graphicFrame>
        <p:nvGraphicFramePr>
          <p:cNvPr id="5" name="Table Placeholder 4">
            <a:extLst>
              <a:ext uri="{FF2B5EF4-FFF2-40B4-BE49-F238E27FC236}">
                <a16:creationId xmlns:a16="http://schemas.microsoft.com/office/drawing/2014/main" id="{FA993A15-124D-4184-960B-7A4105D1E119}"/>
              </a:ext>
            </a:extLst>
          </p:cNvPr>
          <p:cNvGraphicFramePr>
            <a:graphicFrameLocks noGrp="1"/>
          </p:cNvGraphicFramePr>
          <p:nvPr>
            <p:ph type="tbl" sz="quarter" idx="13"/>
            <p:extLst>
              <p:ext uri="{D42A27DB-BD31-4B8C-83A1-F6EECF244321}">
                <p14:modId xmlns:p14="http://schemas.microsoft.com/office/powerpoint/2010/main" val="578187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06316300"/>
                    </a:ext>
                  </a:extLst>
                </a:gridCol>
                <a:gridCol w="658368">
                  <a:extLst>
                    <a:ext uri="{9D8B030D-6E8A-4147-A177-3AD203B41FA5}">
                      <a16:colId xmlns:a16="http://schemas.microsoft.com/office/drawing/2014/main" val="3273018249"/>
                    </a:ext>
                  </a:extLst>
                </a:gridCol>
                <a:gridCol w="658368">
                  <a:extLst>
                    <a:ext uri="{9D8B030D-6E8A-4147-A177-3AD203B41FA5}">
                      <a16:colId xmlns:a16="http://schemas.microsoft.com/office/drawing/2014/main" val="658707897"/>
                    </a:ext>
                  </a:extLst>
                </a:gridCol>
                <a:gridCol w="658368">
                  <a:extLst>
                    <a:ext uri="{9D8B030D-6E8A-4147-A177-3AD203B41FA5}">
                      <a16:colId xmlns:a16="http://schemas.microsoft.com/office/drawing/2014/main" val="2123471004"/>
                    </a:ext>
                  </a:extLst>
                </a:gridCol>
                <a:gridCol w="658368">
                  <a:extLst>
                    <a:ext uri="{9D8B030D-6E8A-4147-A177-3AD203B41FA5}">
                      <a16:colId xmlns:a16="http://schemas.microsoft.com/office/drawing/2014/main" val="2443206545"/>
                    </a:ext>
                  </a:extLst>
                </a:gridCol>
                <a:gridCol w="658368">
                  <a:extLst>
                    <a:ext uri="{9D8B030D-6E8A-4147-A177-3AD203B41FA5}">
                      <a16:colId xmlns:a16="http://schemas.microsoft.com/office/drawing/2014/main" val="2662141560"/>
                    </a:ext>
                  </a:extLst>
                </a:gridCol>
                <a:gridCol w="658368">
                  <a:extLst>
                    <a:ext uri="{9D8B030D-6E8A-4147-A177-3AD203B41FA5}">
                      <a16:colId xmlns:a16="http://schemas.microsoft.com/office/drawing/2014/main" val="2747068403"/>
                    </a:ext>
                  </a:extLst>
                </a:gridCol>
                <a:gridCol w="658368">
                  <a:extLst>
                    <a:ext uri="{9D8B030D-6E8A-4147-A177-3AD203B41FA5}">
                      <a16:colId xmlns:a16="http://schemas.microsoft.com/office/drawing/2014/main" val="19735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73199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- 2017-10-12 11:22:35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76347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- 2017-10-03 13:57:59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95386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- 2017-10-26 19:04:19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21989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- 2017-10-22 22:13:10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23630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 - 2017-10-19 09:00:42</a:t>
                      </a:r>
                      <a:r>
                        <a:rPr kumimoji="0" lang="es-ES" sz="1000" b="0" i="0" u="none" strike="noStrike" kern="1200" cap="none" spc="0" normalizeH="0" baseline="0" noProof="0">
                          <a:ln>
                            <a:noFill/>
                          </a:ln>
                          <a:solidFill>
                            <a:prstClr val="black"/>
                          </a:solidFill>
                          <a:effectLst/>
                          <a:uLnTx/>
                          <a:uFillTx/>
                          <a:latin typeface="+mn-lt"/>
                          <a:ea typeface="+mn-ea"/>
                          <a:cs typeface="+mn-cs"/>
                        </a:rPr>
                        <a:t>
#TormentaEnSalta
Así quedó un colectivo de Saeta en barrio San Rafael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39631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- 2017-10-01 13:21:12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95589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- 2017-10-22 20:53:56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15608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- 2017-10-15 11:18:32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9677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- 2017-10-18 10:19:58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43349171"/>
                  </a:ext>
                </a:extLst>
              </a:tr>
            </a:tbl>
          </a:graphicData>
        </a:graphic>
      </p:graphicFrame>
      <p:sp>
        <p:nvSpPr>
          <p:cNvPr id="4" name="Text Placeholder 3">
            <a:extLst>
              <a:ext uri="{FF2B5EF4-FFF2-40B4-BE49-F238E27FC236}">
                <a16:creationId xmlns:a16="http://schemas.microsoft.com/office/drawing/2014/main" id="{1604E1EE-8185-4CA9-9C79-F715DB28FFED}"/>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125040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C7947-4A51-4D91-9CE3-9F75F6A82B96}"/>
              </a:ext>
            </a:extLst>
          </p:cNvPr>
          <p:cNvSpPr>
            <a:spLocks noGrp="1"/>
          </p:cNvSpPr>
          <p:nvPr>
            <p:ph type="title"/>
          </p:nvPr>
        </p:nvSpPr>
        <p:spPr/>
        <p:txBody>
          <a:bodyPr/>
          <a:lstStyle/>
          <a:p>
            <a:r>
              <a:rPr lang="en-US"/>
              <a:t>Facebook Own Posts Table - 4 of 4</a:t>
            </a:r>
          </a:p>
        </p:txBody>
      </p:sp>
      <p:graphicFrame>
        <p:nvGraphicFramePr>
          <p:cNvPr id="5" name="Table Placeholder 4">
            <a:extLst>
              <a:ext uri="{FF2B5EF4-FFF2-40B4-BE49-F238E27FC236}">
                <a16:creationId xmlns:a16="http://schemas.microsoft.com/office/drawing/2014/main" id="{DD7BFFF1-B9B4-4FD6-B198-98853F2E2B6B}"/>
              </a:ext>
            </a:extLst>
          </p:cNvPr>
          <p:cNvGraphicFramePr>
            <a:graphicFrameLocks noGrp="1"/>
          </p:cNvGraphicFramePr>
          <p:nvPr>
            <p:ph type="tbl" sz="quarter" idx="13"/>
            <p:extLst>
              <p:ext uri="{D42A27DB-BD31-4B8C-83A1-F6EECF244321}">
                <p14:modId xmlns:p14="http://schemas.microsoft.com/office/powerpoint/2010/main" val="519666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93974142"/>
                    </a:ext>
                  </a:extLst>
                </a:gridCol>
                <a:gridCol w="658368">
                  <a:extLst>
                    <a:ext uri="{9D8B030D-6E8A-4147-A177-3AD203B41FA5}">
                      <a16:colId xmlns:a16="http://schemas.microsoft.com/office/drawing/2014/main" val="352007083"/>
                    </a:ext>
                  </a:extLst>
                </a:gridCol>
                <a:gridCol w="658368">
                  <a:extLst>
                    <a:ext uri="{9D8B030D-6E8A-4147-A177-3AD203B41FA5}">
                      <a16:colId xmlns:a16="http://schemas.microsoft.com/office/drawing/2014/main" val="286685970"/>
                    </a:ext>
                  </a:extLst>
                </a:gridCol>
                <a:gridCol w="658368">
                  <a:extLst>
                    <a:ext uri="{9D8B030D-6E8A-4147-A177-3AD203B41FA5}">
                      <a16:colId xmlns:a16="http://schemas.microsoft.com/office/drawing/2014/main" val="959938507"/>
                    </a:ext>
                  </a:extLst>
                </a:gridCol>
                <a:gridCol w="658368">
                  <a:extLst>
                    <a:ext uri="{9D8B030D-6E8A-4147-A177-3AD203B41FA5}">
                      <a16:colId xmlns:a16="http://schemas.microsoft.com/office/drawing/2014/main" val="1021722168"/>
                    </a:ext>
                  </a:extLst>
                </a:gridCol>
                <a:gridCol w="658368">
                  <a:extLst>
                    <a:ext uri="{9D8B030D-6E8A-4147-A177-3AD203B41FA5}">
                      <a16:colId xmlns:a16="http://schemas.microsoft.com/office/drawing/2014/main" val="1475569053"/>
                    </a:ext>
                  </a:extLst>
                </a:gridCol>
                <a:gridCol w="658368">
                  <a:extLst>
                    <a:ext uri="{9D8B030D-6E8A-4147-A177-3AD203B41FA5}">
                      <a16:colId xmlns:a16="http://schemas.microsoft.com/office/drawing/2014/main" val="1918088523"/>
                    </a:ext>
                  </a:extLst>
                </a:gridCol>
                <a:gridCol w="658368">
                  <a:extLst>
                    <a:ext uri="{9D8B030D-6E8A-4147-A177-3AD203B41FA5}">
                      <a16:colId xmlns:a16="http://schemas.microsoft.com/office/drawing/2014/main" val="3504065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94554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- 2017-10-09 10:23:38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9292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 - 2017-10-24 09:14:33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90992119"/>
                  </a:ext>
                </a:extLst>
              </a:tr>
            </a:tbl>
          </a:graphicData>
        </a:graphic>
      </p:graphicFrame>
      <p:sp>
        <p:nvSpPr>
          <p:cNvPr id="4" name="Text Placeholder 3">
            <a:extLst>
              <a:ext uri="{FF2B5EF4-FFF2-40B4-BE49-F238E27FC236}">
                <a16:creationId xmlns:a16="http://schemas.microsoft.com/office/drawing/2014/main" id="{72835A81-48CF-47B3-90A0-CF6B912607A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157725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A2230-EE19-499F-A5A4-FF0F7FDB1C98}"/>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81307418-D3F0-45CD-9F2A-B73A4DBCE302}"/>
              </a:ext>
            </a:extLst>
          </p:cNvPr>
          <p:cNvGraphicFramePr>
            <a:graphicFrameLocks noGrp="1"/>
          </p:cNvGraphicFramePr>
          <p:nvPr>
            <p:ph type="chart" sz="quarter" idx="13"/>
            <p:extLst>
              <p:ext uri="{D42A27DB-BD31-4B8C-83A1-F6EECF244321}">
                <p14:modId xmlns:p14="http://schemas.microsoft.com/office/powerpoint/2010/main" val="1924918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9E4C54-8A95-4ADA-8A67-6078AF462CC3}"/>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14F95156-22CC-40A9-88A5-D5A987AB3E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89499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B1051-9F34-4870-BCCD-8EEBF257C1BB}"/>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F4F68995-5694-4645-B3E8-7238DABD08B9}"/>
              </a:ext>
            </a:extLst>
          </p:cNvPr>
          <p:cNvGraphicFramePr>
            <a:graphicFrameLocks noGrp="1"/>
          </p:cNvGraphicFramePr>
          <p:nvPr>
            <p:ph type="chart" sz="quarter" idx="13"/>
            <p:extLst>
              <p:ext uri="{D42A27DB-BD31-4B8C-83A1-F6EECF244321}">
                <p14:modId xmlns:p14="http://schemas.microsoft.com/office/powerpoint/2010/main" val="38864513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64FF02-988E-4F8E-B5F0-86DACEA9639F}"/>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5B5EED1F-5027-4BFF-AEDE-10DC42D3BB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50541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EAB34-E639-4240-8966-CD5A34D1A85C}"/>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5BD73C1B-2936-4C5C-8D32-DCF188233D9E}"/>
              </a:ext>
            </a:extLst>
          </p:cNvPr>
          <p:cNvGraphicFramePr>
            <a:graphicFrameLocks noGrp="1"/>
          </p:cNvGraphicFramePr>
          <p:nvPr>
            <p:ph type="chart" sz="quarter" idx="13"/>
            <p:extLst>
              <p:ext uri="{D42A27DB-BD31-4B8C-83A1-F6EECF244321}">
                <p14:modId xmlns:p14="http://schemas.microsoft.com/office/powerpoint/2010/main" val="30141600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26E668-06C3-4898-81A2-076861EF3E2C}"/>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0C9353F7-6E27-445D-8AFA-86582C888B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5225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733EB-2D9A-47B7-8D23-B98C9D945426}"/>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E702B0CA-AF29-4307-8FA4-C172489D8214}"/>
              </a:ext>
            </a:extLst>
          </p:cNvPr>
          <p:cNvGraphicFramePr>
            <a:graphicFrameLocks noGrp="1"/>
          </p:cNvGraphicFramePr>
          <p:nvPr>
            <p:ph type="chart" sz="quarter" idx="13"/>
            <p:extLst>
              <p:ext uri="{D42A27DB-BD31-4B8C-83A1-F6EECF244321}">
                <p14:modId xmlns:p14="http://schemas.microsoft.com/office/powerpoint/2010/main" val="6850088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8B7A00-E8DF-4D6F-A041-EFC4BAB26E8C}"/>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0C25F742-C125-4B38-9E64-87B2EFC0A1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4856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98224-2DB6-4055-9933-C5E43C2CABF2}"/>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A74E06A5-CA28-4DAF-B1DA-B6CD32DEEF84}"/>
              </a:ext>
            </a:extLst>
          </p:cNvPr>
          <p:cNvGraphicFramePr>
            <a:graphicFrameLocks noGrp="1"/>
          </p:cNvGraphicFramePr>
          <p:nvPr>
            <p:ph type="chart" sz="quarter" idx="13"/>
            <p:extLst>
              <p:ext uri="{D42A27DB-BD31-4B8C-83A1-F6EECF244321}">
                <p14:modId xmlns:p14="http://schemas.microsoft.com/office/powerpoint/2010/main" val="3155898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34DC34-6B51-4318-A25F-8864ABC66C3B}"/>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52DB559A-8BC0-41FD-84B6-BF031DF13E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14207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3956B-9A60-4B1C-B5FB-10283BDE2F5A}"/>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F4105FDC-C268-4643-9874-ED968EAA69DB}"/>
              </a:ext>
            </a:extLst>
          </p:cNvPr>
          <p:cNvGraphicFramePr>
            <a:graphicFrameLocks noGrp="1"/>
          </p:cNvGraphicFramePr>
          <p:nvPr>
            <p:ph type="chart" sz="quarter" idx="13"/>
            <p:extLst>
              <p:ext uri="{D42A27DB-BD31-4B8C-83A1-F6EECF244321}">
                <p14:modId xmlns:p14="http://schemas.microsoft.com/office/powerpoint/2010/main" val="1895125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889B09-6C29-4513-B9D9-6A94A1E271DE}"/>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E7D56804-50DC-400C-837A-C1618B29C8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9982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C81F9-FAEA-45DB-89E6-461C27356754}"/>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3B894BCD-FC54-42CD-ABDF-8D79E0C24F84}"/>
              </a:ext>
            </a:extLst>
          </p:cNvPr>
          <p:cNvGraphicFramePr>
            <a:graphicFrameLocks noGrp="1"/>
          </p:cNvGraphicFramePr>
          <p:nvPr>
            <p:ph type="chart" sz="quarter" idx="13"/>
            <p:extLst>
              <p:ext uri="{D42A27DB-BD31-4B8C-83A1-F6EECF244321}">
                <p14:modId xmlns:p14="http://schemas.microsoft.com/office/powerpoint/2010/main" val="23964766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89FE22-8107-4F72-802D-AAEC141210AB}"/>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484F0239-678B-4DA1-8D84-B077FB8F67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1047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2F494-8210-4C4D-9083-F7C363D90976}"/>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B3AAC2ED-FAA8-416D-A764-817FB49FD982}"/>
              </a:ext>
            </a:extLst>
          </p:cNvPr>
          <p:cNvGraphicFramePr>
            <a:graphicFrameLocks noGrp="1"/>
          </p:cNvGraphicFramePr>
          <p:nvPr>
            <p:ph type="chart" sz="quarter" idx="13"/>
            <p:extLst>
              <p:ext uri="{D42A27DB-BD31-4B8C-83A1-F6EECF244321}">
                <p14:modId xmlns:p14="http://schemas.microsoft.com/office/powerpoint/2010/main" val="1139695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CBA746-D7CA-408F-B3B9-1091D8F53B88}"/>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C7F32006-C8D0-49DF-B40F-6189D68386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7652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A7540-1F9E-4C6E-AFD7-97E3705B5630}"/>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329F6E67-BF11-4CE1-8E2C-01AF7DB0A2AD}"/>
              </a:ext>
            </a:extLst>
          </p:cNvPr>
          <p:cNvGraphicFramePr>
            <a:graphicFrameLocks noGrp="1"/>
          </p:cNvGraphicFramePr>
          <p:nvPr>
            <p:ph type="tbl" sz="quarter" idx="13"/>
            <p:extLst>
              <p:ext uri="{D42A27DB-BD31-4B8C-83A1-F6EECF244321}">
                <p14:modId xmlns:p14="http://schemas.microsoft.com/office/powerpoint/2010/main" val="1237182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46825630"/>
                    </a:ext>
                  </a:extLst>
                </a:gridCol>
                <a:gridCol w="2468880">
                  <a:extLst>
                    <a:ext uri="{9D8B030D-6E8A-4147-A177-3AD203B41FA5}">
                      <a16:colId xmlns:a16="http://schemas.microsoft.com/office/drawing/2014/main" val="3744577238"/>
                    </a:ext>
                  </a:extLst>
                </a:gridCol>
                <a:gridCol w="822960">
                  <a:extLst>
                    <a:ext uri="{9D8B030D-6E8A-4147-A177-3AD203B41FA5}">
                      <a16:colId xmlns:a16="http://schemas.microsoft.com/office/drawing/2014/main" val="2355723273"/>
                    </a:ext>
                  </a:extLst>
                </a:gridCol>
                <a:gridCol w="822960">
                  <a:extLst>
                    <a:ext uri="{9D8B030D-6E8A-4147-A177-3AD203B41FA5}">
                      <a16:colId xmlns:a16="http://schemas.microsoft.com/office/drawing/2014/main" val="476165648"/>
                    </a:ext>
                  </a:extLst>
                </a:gridCol>
                <a:gridCol w="822960">
                  <a:extLst>
                    <a:ext uri="{9D8B030D-6E8A-4147-A177-3AD203B41FA5}">
                      <a16:colId xmlns:a16="http://schemas.microsoft.com/office/drawing/2014/main" val="1192693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85811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Ramos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extLst>
                  <a:ext uri="{0D108BD9-81ED-4DB2-BD59-A6C34878D82A}">
                    <a16:rowId xmlns:a16="http://schemas.microsoft.com/office/drawing/2014/main" val="3555495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Sandy Libertad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498870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Tiara Correa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1485939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Cristian Arias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3108817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Aide Chocobar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432203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Elena Flores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2917316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Mirian Segovi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2263476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Myaku Salas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2184595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Sergio Nieva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3054415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Oscar Barahona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2548598074"/>
                  </a:ext>
                </a:extLst>
              </a:tr>
            </a:tbl>
          </a:graphicData>
        </a:graphic>
      </p:graphicFrame>
      <p:sp>
        <p:nvSpPr>
          <p:cNvPr id="4" name="Text Placeholder 3">
            <a:extLst>
              <a:ext uri="{FF2B5EF4-FFF2-40B4-BE49-F238E27FC236}">
                <a16:creationId xmlns:a16="http://schemas.microsoft.com/office/drawing/2014/main" id="{17606844-BB33-4351-A1E0-539ABB961CB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3980159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BE32E-0DBC-4DA1-B9EC-2E14A6540D40}"/>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783A3214-FFBA-46AD-A925-76E0CBA609C0}"/>
              </a:ext>
            </a:extLst>
          </p:cNvPr>
          <p:cNvGraphicFramePr>
            <a:graphicFrameLocks noGrp="1"/>
          </p:cNvGraphicFramePr>
          <p:nvPr>
            <p:ph type="tbl" sz="quarter" idx="13"/>
            <p:extLst>
              <p:ext uri="{D42A27DB-BD31-4B8C-83A1-F6EECF244321}">
                <p14:modId xmlns:p14="http://schemas.microsoft.com/office/powerpoint/2010/main" val="2595334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19738279"/>
                    </a:ext>
                  </a:extLst>
                </a:gridCol>
                <a:gridCol w="2468880">
                  <a:extLst>
                    <a:ext uri="{9D8B030D-6E8A-4147-A177-3AD203B41FA5}">
                      <a16:colId xmlns:a16="http://schemas.microsoft.com/office/drawing/2014/main" val="2225656380"/>
                    </a:ext>
                  </a:extLst>
                </a:gridCol>
                <a:gridCol w="822960">
                  <a:extLst>
                    <a:ext uri="{9D8B030D-6E8A-4147-A177-3AD203B41FA5}">
                      <a16:colId xmlns:a16="http://schemas.microsoft.com/office/drawing/2014/main" val="1581710356"/>
                    </a:ext>
                  </a:extLst>
                </a:gridCol>
                <a:gridCol w="822960">
                  <a:extLst>
                    <a:ext uri="{9D8B030D-6E8A-4147-A177-3AD203B41FA5}">
                      <a16:colId xmlns:a16="http://schemas.microsoft.com/office/drawing/2014/main" val="2587680286"/>
                    </a:ext>
                  </a:extLst>
                </a:gridCol>
                <a:gridCol w="822960">
                  <a:extLst>
                    <a:ext uri="{9D8B030D-6E8A-4147-A177-3AD203B41FA5}">
                      <a16:colId xmlns:a16="http://schemas.microsoft.com/office/drawing/2014/main" val="2394163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834194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Carmen Alancay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864733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 Ali Lopez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928696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Jorge Ernesto Rios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2146048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Sofi Paz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2182068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Grizadolores Cruz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Radio de Martin Grande (30)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262907242"/>
                  </a:ext>
                </a:extLst>
              </a:tr>
            </a:tbl>
          </a:graphicData>
        </a:graphic>
      </p:graphicFrame>
      <p:sp>
        <p:nvSpPr>
          <p:cNvPr id="4" name="Text Placeholder 3">
            <a:extLst>
              <a:ext uri="{FF2B5EF4-FFF2-40B4-BE49-F238E27FC236}">
                <a16:creationId xmlns:a16="http://schemas.microsoft.com/office/drawing/2014/main" id="{743846DB-CE8C-45E4-A9F3-935D15FB431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0061035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8C218-FE0E-4624-893C-F7EB5566F9D2}"/>
              </a:ext>
            </a:extLst>
          </p:cNvPr>
          <p:cNvSpPr>
            <a:spLocks noGrp="1"/>
          </p:cNvSpPr>
          <p:nvPr>
            <p:ph type="title"/>
          </p:nvPr>
        </p:nvSpPr>
        <p:spPr/>
        <p:txBody>
          <a:bodyPr/>
          <a:lstStyle/>
          <a:p>
            <a:r>
              <a:rPr lang="en-US"/>
              <a:t>Facebook User Posts Table - 1 of 8</a:t>
            </a:r>
          </a:p>
        </p:txBody>
      </p:sp>
      <p:graphicFrame>
        <p:nvGraphicFramePr>
          <p:cNvPr id="5" name="Table Placeholder 4">
            <a:extLst>
              <a:ext uri="{FF2B5EF4-FFF2-40B4-BE49-F238E27FC236}">
                <a16:creationId xmlns:a16="http://schemas.microsoft.com/office/drawing/2014/main" id="{18AFFA5C-2934-43C6-8489-A6B8E56AFC6B}"/>
              </a:ext>
            </a:extLst>
          </p:cNvPr>
          <p:cNvGraphicFramePr>
            <a:graphicFrameLocks noGrp="1"/>
          </p:cNvGraphicFramePr>
          <p:nvPr>
            <p:ph type="tbl" sz="quarter" idx="13"/>
            <p:extLst>
              <p:ext uri="{D42A27DB-BD31-4B8C-83A1-F6EECF244321}">
                <p14:modId xmlns:p14="http://schemas.microsoft.com/office/powerpoint/2010/main" val="908903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67807305"/>
                    </a:ext>
                  </a:extLst>
                </a:gridCol>
                <a:gridCol w="822960">
                  <a:extLst>
                    <a:ext uri="{9D8B030D-6E8A-4147-A177-3AD203B41FA5}">
                      <a16:colId xmlns:a16="http://schemas.microsoft.com/office/drawing/2014/main" val="1035433541"/>
                    </a:ext>
                  </a:extLst>
                </a:gridCol>
                <a:gridCol w="822960">
                  <a:extLst>
                    <a:ext uri="{9D8B030D-6E8A-4147-A177-3AD203B41FA5}">
                      <a16:colId xmlns:a16="http://schemas.microsoft.com/office/drawing/2014/main" val="681316294"/>
                    </a:ext>
                  </a:extLst>
                </a:gridCol>
                <a:gridCol w="822960">
                  <a:extLst>
                    <a:ext uri="{9D8B030D-6E8A-4147-A177-3AD203B41FA5}">
                      <a16:colId xmlns:a16="http://schemas.microsoft.com/office/drawing/2014/main" val="1346832827"/>
                    </a:ext>
                  </a:extLst>
                </a:gridCol>
                <a:gridCol w="822960">
                  <a:extLst>
                    <a:ext uri="{9D8B030D-6E8A-4147-A177-3AD203B41FA5}">
                      <a16:colId xmlns:a16="http://schemas.microsoft.com/office/drawing/2014/main" val="651569068"/>
                    </a:ext>
                  </a:extLst>
                </a:gridCol>
                <a:gridCol w="822960">
                  <a:extLst>
                    <a:ext uri="{9D8B030D-6E8A-4147-A177-3AD203B41FA5}">
                      <a16:colId xmlns:a16="http://schemas.microsoft.com/office/drawing/2014/main" val="228805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86851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Alfredo Ignacio Oropeza - 2017-10-27 23:32:14</a:t>
                      </a:r>
                      <a:r>
                        <a:rPr kumimoji="0" lang="es-ES" sz="1000" b="0" i="0" u="none" strike="noStrike" kern="1200" cap="none" spc="0" normalizeH="0" baseline="0" noProof="0">
                          <a:ln>
                            <a:noFill/>
                          </a:ln>
                          <a:solidFill>
                            <a:prstClr val="black"/>
                          </a:solidFill>
                          <a:effectLst/>
                          <a:uLnTx/>
                          <a:uFillTx/>
                          <a:latin typeface="+mn-lt"/>
                          <a:ea typeface="+mn-ea"/>
                          <a:cs typeface="+mn-cs"/>
                        </a:rPr>
                        <a:t>
Respecto a la renovación en el partido justicialista,mejor que se encare de esa forma, mejor para la ciudadanía que se saque de una vez por todas el fanatismo, pues esta observando todo el verso.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3905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Monica Diaz - 2017-10-22 22:43:56</a:t>
                      </a:r>
                      <a:r>
                        <a:rPr kumimoji="0" lang="es-ES" sz="1000" b="0" i="0" u="none" strike="noStrike" kern="1200" cap="none" spc="0" normalizeH="0" baseline="0" noProof="0">
                          <a:ln>
                            <a:noFill/>
                          </a:ln>
                          <a:solidFill>
                            <a:prstClr val="black"/>
                          </a:solidFill>
                          <a:effectLst/>
                          <a:uLnTx/>
                          <a:uFillTx/>
                          <a:latin typeface="+mn-lt"/>
                          <a:ea typeface="+mn-ea"/>
                          <a:cs typeface="+mn-cs"/>
                        </a:rPr>
                        <a:t>
FELICITACIONES MARTIN!!! COMENZAMOS EL CAMBIO EN SALTA SI SE PUEDE!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02310675"/>
                  </a:ext>
                </a:extLst>
              </a:tr>
            </a:tbl>
          </a:graphicData>
        </a:graphic>
      </p:graphicFrame>
      <p:sp>
        <p:nvSpPr>
          <p:cNvPr id="4" name="Text Placeholder 3">
            <a:extLst>
              <a:ext uri="{FF2B5EF4-FFF2-40B4-BE49-F238E27FC236}">
                <a16:creationId xmlns:a16="http://schemas.microsoft.com/office/drawing/2014/main" id="{74C3C1A2-3B4D-4C7E-B4CE-8821ED77FBF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0063333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A5EBB-FAA0-4B48-A615-220DA29A44BD}"/>
              </a:ext>
            </a:extLst>
          </p:cNvPr>
          <p:cNvSpPr>
            <a:spLocks noGrp="1"/>
          </p:cNvSpPr>
          <p:nvPr>
            <p:ph type="title"/>
          </p:nvPr>
        </p:nvSpPr>
        <p:spPr/>
        <p:txBody>
          <a:bodyPr/>
          <a:lstStyle/>
          <a:p>
            <a:r>
              <a:rPr lang="en-US"/>
              <a:t>Facebook User Posts Table - 2 of 8</a:t>
            </a:r>
          </a:p>
        </p:txBody>
      </p:sp>
      <p:graphicFrame>
        <p:nvGraphicFramePr>
          <p:cNvPr id="5" name="Table Placeholder 4">
            <a:extLst>
              <a:ext uri="{FF2B5EF4-FFF2-40B4-BE49-F238E27FC236}">
                <a16:creationId xmlns:a16="http://schemas.microsoft.com/office/drawing/2014/main" id="{3E5DD6F4-8EB2-4813-B4A6-68130057E031}"/>
              </a:ext>
            </a:extLst>
          </p:cNvPr>
          <p:cNvGraphicFramePr>
            <a:graphicFrameLocks noGrp="1"/>
          </p:cNvGraphicFramePr>
          <p:nvPr>
            <p:ph type="tbl" sz="quarter" idx="13"/>
            <p:extLst>
              <p:ext uri="{D42A27DB-BD31-4B8C-83A1-F6EECF244321}">
                <p14:modId xmlns:p14="http://schemas.microsoft.com/office/powerpoint/2010/main" val="3361165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4377845"/>
                    </a:ext>
                  </a:extLst>
                </a:gridCol>
                <a:gridCol w="822960">
                  <a:extLst>
                    <a:ext uri="{9D8B030D-6E8A-4147-A177-3AD203B41FA5}">
                      <a16:colId xmlns:a16="http://schemas.microsoft.com/office/drawing/2014/main" val="1020626889"/>
                    </a:ext>
                  </a:extLst>
                </a:gridCol>
                <a:gridCol w="822960">
                  <a:extLst>
                    <a:ext uri="{9D8B030D-6E8A-4147-A177-3AD203B41FA5}">
                      <a16:colId xmlns:a16="http://schemas.microsoft.com/office/drawing/2014/main" val="17972467"/>
                    </a:ext>
                  </a:extLst>
                </a:gridCol>
                <a:gridCol w="822960">
                  <a:extLst>
                    <a:ext uri="{9D8B030D-6E8A-4147-A177-3AD203B41FA5}">
                      <a16:colId xmlns:a16="http://schemas.microsoft.com/office/drawing/2014/main" val="4159502457"/>
                    </a:ext>
                  </a:extLst>
                </a:gridCol>
                <a:gridCol w="822960">
                  <a:extLst>
                    <a:ext uri="{9D8B030D-6E8A-4147-A177-3AD203B41FA5}">
                      <a16:colId xmlns:a16="http://schemas.microsoft.com/office/drawing/2014/main" val="3104338732"/>
                    </a:ext>
                  </a:extLst>
                </a:gridCol>
                <a:gridCol w="822960">
                  <a:extLst>
                    <a:ext uri="{9D8B030D-6E8A-4147-A177-3AD203B41FA5}">
                      <a16:colId xmlns:a16="http://schemas.microsoft.com/office/drawing/2014/main" val="2452781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828900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Cecilia Ferrari Schmieder - 2017-10-21 13:03:44</a:t>
                      </a:r>
                      <a:r>
                        <a:rPr kumimoji="0" lang="es-ES" sz="1000" b="0" i="0" u="none" strike="noStrike" kern="1200" cap="none" spc="0" normalizeH="0" baseline="0" noProof="0">
                          <a:ln>
                            <a:noFill/>
                          </a:ln>
                          <a:solidFill>
                            <a:prstClr val="black"/>
                          </a:solidFill>
                          <a:effectLst/>
                          <a:uLnTx/>
                          <a:uFillTx/>
                          <a:latin typeface="+mn-lt"/>
                          <a:ea typeface="+mn-ea"/>
                          <a:cs typeface="+mn-cs"/>
                        </a:rPr>
                        <a:t>
Pedido de ayuda solidaria: tiene 11 perritos y están por desalojarla y pueden quedar en la calle si no consigue ayuda pronto. Subsiste trabajando de operadora en una remisera,  no le alcanza para pagar un alquiler y lo están por desalojar.
El lugar donde vive es inhumano, es como un granero, chapa ,alambrado y lona, deplorable, se le arruino  todas sus pertenencias, con la lluvia y el viento, más grave fue, la del temporal del jueves a la madrugada.
Claudia no tiene familia, está sola en la vida, su familia son sus pichones de cuatro patas y verdaderamente nos necesita y está desesperada, ya recurrió por todos los medios solicitando auxilio,, sin tener respuesta favorable alguna.
La ayuda sería de  materiales para la construcción, de la calidad que sean, para construir una pieza, un  terreno .Quienes dispongan , tengan un corazón solidario y  puedan ayudar se comunican por favor al tel  387 582-3050 desde ya muchísimas gracias.
Un gran gesto bondadoso crea cadenas de amor., 
Hagamos Ec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67087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Angel Chavez - 2017-10-20 03:55:53</a:t>
                      </a:r>
                      <a:r>
                        <a:rPr kumimoji="0" lang="en-US" sz="1000" b="0" i="0" u="none" strike="noStrike" kern="1200" cap="none" spc="0" normalizeH="0" baseline="0" noProof="0">
                          <a:ln>
                            <a:noFill/>
                          </a:ln>
                          <a:solidFill>
                            <a:prstClr val="black"/>
                          </a:solidFill>
                          <a:effectLst/>
                          <a:uLnTx/>
                          <a:uFillTx/>
                          <a:latin typeface="+mn-lt"/>
                          <a:ea typeface="+mn-ea"/>
                          <a:cs typeface="+mn-cs"/>
                        </a:rPr>
                        <a:t>
https://m.facebook.com/story.php?story_fbid=227474004453939&amp;id=100015740227910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76857166"/>
                  </a:ext>
                </a:extLst>
              </a:tr>
            </a:tbl>
          </a:graphicData>
        </a:graphic>
      </p:graphicFrame>
      <p:sp>
        <p:nvSpPr>
          <p:cNvPr id="4" name="Text Placeholder 3">
            <a:extLst>
              <a:ext uri="{FF2B5EF4-FFF2-40B4-BE49-F238E27FC236}">
                <a16:creationId xmlns:a16="http://schemas.microsoft.com/office/drawing/2014/main" id="{488052AA-41D6-4DC6-9161-67E9E98D0FF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9390988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FABB6-A128-4FF2-AB4E-1789254B5D33}"/>
              </a:ext>
            </a:extLst>
          </p:cNvPr>
          <p:cNvSpPr>
            <a:spLocks noGrp="1"/>
          </p:cNvSpPr>
          <p:nvPr>
            <p:ph type="title"/>
          </p:nvPr>
        </p:nvSpPr>
        <p:spPr/>
        <p:txBody>
          <a:bodyPr/>
          <a:lstStyle/>
          <a:p>
            <a:r>
              <a:rPr lang="en-US"/>
              <a:t>Facebook User Posts Table - 3 of 8</a:t>
            </a:r>
          </a:p>
        </p:txBody>
      </p:sp>
      <p:graphicFrame>
        <p:nvGraphicFramePr>
          <p:cNvPr id="5" name="Table Placeholder 4">
            <a:extLst>
              <a:ext uri="{FF2B5EF4-FFF2-40B4-BE49-F238E27FC236}">
                <a16:creationId xmlns:a16="http://schemas.microsoft.com/office/drawing/2014/main" id="{A0D67A61-C53E-4DBD-AD37-67B228324CB1}"/>
              </a:ext>
            </a:extLst>
          </p:cNvPr>
          <p:cNvGraphicFramePr>
            <a:graphicFrameLocks noGrp="1"/>
          </p:cNvGraphicFramePr>
          <p:nvPr>
            <p:ph type="tbl" sz="quarter" idx="13"/>
            <p:extLst>
              <p:ext uri="{D42A27DB-BD31-4B8C-83A1-F6EECF244321}">
                <p14:modId xmlns:p14="http://schemas.microsoft.com/office/powerpoint/2010/main" val="1575922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62878443"/>
                    </a:ext>
                  </a:extLst>
                </a:gridCol>
                <a:gridCol w="822960">
                  <a:extLst>
                    <a:ext uri="{9D8B030D-6E8A-4147-A177-3AD203B41FA5}">
                      <a16:colId xmlns:a16="http://schemas.microsoft.com/office/drawing/2014/main" val="3618316484"/>
                    </a:ext>
                  </a:extLst>
                </a:gridCol>
                <a:gridCol w="822960">
                  <a:extLst>
                    <a:ext uri="{9D8B030D-6E8A-4147-A177-3AD203B41FA5}">
                      <a16:colId xmlns:a16="http://schemas.microsoft.com/office/drawing/2014/main" val="2630120513"/>
                    </a:ext>
                  </a:extLst>
                </a:gridCol>
                <a:gridCol w="822960">
                  <a:extLst>
                    <a:ext uri="{9D8B030D-6E8A-4147-A177-3AD203B41FA5}">
                      <a16:colId xmlns:a16="http://schemas.microsoft.com/office/drawing/2014/main" val="2535064863"/>
                    </a:ext>
                  </a:extLst>
                </a:gridCol>
                <a:gridCol w="822960">
                  <a:extLst>
                    <a:ext uri="{9D8B030D-6E8A-4147-A177-3AD203B41FA5}">
                      <a16:colId xmlns:a16="http://schemas.microsoft.com/office/drawing/2014/main" val="1334859825"/>
                    </a:ext>
                  </a:extLst>
                </a:gridCol>
                <a:gridCol w="822960">
                  <a:extLst>
                    <a:ext uri="{9D8B030D-6E8A-4147-A177-3AD203B41FA5}">
                      <a16:colId xmlns:a16="http://schemas.microsoft.com/office/drawing/2014/main" val="2277013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67060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Antenor Uro - 2017-10-19 22:27:57</a:t>
                      </a:r>
                      <a:r>
                        <a:rPr kumimoji="0" lang="es-ES" sz="1000" b="0" i="0" u="none" strike="noStrike" kern="1200" cap="none" spc="0" normalizeH="0" baseline="0" noProof="0">
                          <a:ln>
                            <a:noFill/>
                          </a:ln>
                          <a:solidFill>
                            <a:prstClr val="black"/>
                          </a:solidFill>
                          <a:effectLst/>
                          <a:uLnTx/>
                          <a:uFillTx/>
                          <a:latin typeface="+mn-lt"/>
                          <a:ea typeface="+mn-ea"/>
                          <a:cs typeface="+mn-cs"/>
                        </a:rPr>
                        <a:t>
Días pasado, Nico le consultó al prestigioso periodista Tanto sobre futbol, lamentablemente este  señor no sabe lo que es el amor, la pasión; en otra oportunidad criticó al "Che" Guevara, posiblernente tenga razón, pero habría que tener en cuenta de alguien que muerió peleando por sus por sus ideales equivocados o no y que su imagen dio vuelta el mundo. (Fue muerto cobardemente por los bolivianos, cuando estaba totalmente indefenso)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84484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Migue Maick - 2017-10-19 10:21:59</a:t>
                      </a:r>
                      <a:r>
                        <a:rPr kumimoji="0" lang="es-ES" sz="1000" b="0" i="0" u="none" strike="noStrike" kern="1200" cap="none" spc="0" normalizeH="0" baseline="0" noProof="0">
                          <a:ln>
                            <a:noFill/>
                          </a:ln>
                          <a:solidFill>
                            <a:prstClr val="black"/>
                          </a:solidFill>
                          <a:effectLst/>
                          <a:uLnTx/>
                          <a:uFillTx/>
                          <a:latin typeface="+mn-lt"/>
                          <a:ea typeface="+mn-ea"/>
                          <a:cs typeface="+mn-cs"/>
                        </a:rPr>
                        <a:t>
Cuanta especulación,cuanta miseria humana!! Dan asco estos políticos de turno usan mienten y le hacen creer a la pobre gente que estamos bien que hacen las cosas bien y que van a estar aun mejor y llevan tantos años en el sillon y aspiran a algo mayor no tienen verguenza cara rota hoy a la madrugada solo ha caído 2 gotas de agua y es la primera del año me imagino las que vendran y nuestra hermosa ciudad sigue igual como hace ya tanto tiempo calles intransitables caidas de arboles cortes de luz carteles vidrios rotos tanto en el centro de la ciudad y las periferias nada ha cambiado.y les queremos hacer creer al mundo que es bella por naturaleza nooo solo lo que vivimos aqui padecemos en estos tiempos este manoseo esta desigualdad esta falta de compromiso no tienen voluntad de trabajo y se tiran el fardo a unos a otros que lo tenes q hacer vos que lo tiene q hacer el otro a vos te corresponde que el q estuvo antes no lo hizo y asi estamos vean con sus propios ojos lo bien que estamos y 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96045604"/>
                  </a:ext>
                </a:extLst>
              </a:tr>
            </a:tbl>
          </a:graphicData>
        </a:graphic>
      </p:graphicFrame>
      <p:sp>
        <p:nvSpPr>
          <p:cNvPr id="4" name="Text Placeholder 3">
            <a:extLst>
              <a:ext uri="{FF2B5EF4-FFF2-40B4-BE49-F238E27FC236}">
                <a16:creationId xmlns:a16="http://schemas.microsoft.com/office/drawing/2014/main" id="{41CE4466-17E5-4EB6-948A-66C96556E08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600304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44625-3931-4B4C-8E18-D506D9C77AAF}"/>
              </a:ext>
            </a:extLst>
          </p:cNvPr>
          <p:cNvSpPr>
            <a:spLocks noGrp="1"/>
          </p:cNvSpPr>
          <p:nvPr>
            <p:ph type="title"/>
          </p:nvPr>
        </p:nvSpPr>
        <p:spPr/>
        <p:txBody>
          <a:bodyPr/>
          <a:lstStyle/>
          <a:p>
            <a:r>
              <a:rPr lang="en-US"/>
              <a:t>Facebook User Posts Table - 4 of 8</a:t>
            </a:r>
          </a:p>
        </p:txBody>
      </p:sp>
      <p:graphicFrame>
        <p:nvGraphicFramePr>
          <p:cNvPr id="5" name="Table Placeholder 4">
            <a:extLst>
              <a:ext uri="{FF2B5EF4-FFF2-40B4-BE49-F238E27FC236}">
                <a16:creationId xmlns:a16="http://schemas.microsoft.com/office/drawing/2014/main" id="{C1D96603-2524-43E8-B4DB-615B7EF8CC8A}"/>
              </a:ext>
            </a:extLst>
          </p:cNvPr>
          <p:cNvGraphicFramePr>
            <a:graphicFrameLocks noGrp="1"/>
          </p:cNvGraphicFramePr>
          <p:nvPr>
            <p:ph type="tbl" sz="quarter" idx="13"/>
            <p:extLst>
              <p:ext uri="{D42A27DB-BD31-4B8C-83A1-F6EECF244321}">
                <p14:modId xmlns:p14="http://schemas.microsoft.com/office/powerpoint/2010/main" val="3579349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60619237"/>
                    </a:ext>
                  </a:extLst>
                </a:gridCol>
                <a:gridCol w="822960">
                  <a:extLst>
                    <a:ext uri="{9D8B030D-6E8A-4147-A177-3AD203B41FA5}">
                      <a16:colId xmlns:a16="http://schemas.microsoft.com/office/drawing/2014/main" val="1689335400"/>
                    </a:ext>
                  </a:extLst>
                </a:gridCol>
                <a:gridCol w="822960">
                  <a:extLst>
                    <a:ext uri="{9D8B030D-6E8A-4147-A177-3AD203B41FA5}">
                      <a16:colId xmlns:a16="http://schemas.microsoft.com/office/drawing/2014/main" val="2166825746"/>
                    </a:ext>
                  </a:extLst>
                </a:gridCol>
                <a:gridCol w="822960">
                  <a:extLst>
                    <a:ext uri="{9D8B030D-6E8A-4147-A177-3AD203B41FA5}">
                      <a16:colId xmlns:a16="http://schemas.microsoft.com/office/drawing/2014/main" val="2356813782"/>
                    </a:ext>
                  </a:extLst>
                </a:gridCol>
                <a:gridCol w="822960">
                  <a:extLst>
                    <a:ext uri="{9D8B030D-6E8A-4147-A177-3AD203B41FA5}">
                      <a16:colId xmlns:a16="http://schemas.microsoft.com/office/drawing/2014/main" val="914657375"/>
                    </a:ext>
                  </a:extLst>
                </a:gridCol>
                <a:gridCol w="822960">
                  <a:extLst>
                    <a:ext uri="{9D8B030D-6E8A-4147-A177-3AD203B41FA5}">
                      <a16:colId xmlns:a16="http://schemas.microsoft.com/office/drawing/2014/main" val="508137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092218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Rodriguez Portonen Remoto Rodriguez - 2017-10-19 01:08:39</a:t>
                      </a:r>
                      <a:r>
                        <a:rPr kumimoji="0" lang="es-ES" sz="1000" b="0" i="0" u="none" strike="noStrike" kern="1200" cap="none" spc="0" normalizeH="0" baseline="0" noProof="0">
                          <a:ln>
                            <a:noFill/>
                          </a:ln>
                          <a:solidFill>
                            <a:prstClr val="black"/>
                          </a:solidFill>
                          <a:effectLst/>
                          <a:uLnTx/>
                          <a:uFillTx/>
                          <a:latin typeface="+mn-lt"/>
                          <a:ea typeface="+mn-ea"/>
                          <a:cs typeface="+mn-cs"/>
                        </a:rPr>
                        <a:t>
Los frente plural con los chicos en los semaforos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0056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Rodriguez Portonen Remoto Rodriguez - 2017-10-19 01:08:39</a:t>
                      </a:r>
                      <a:r>
                        <a:rPr kumimoji="0" lang="es-ES" sz="1000" b="0" i="0" u="none" strike="noStrike" kern="1200" cap="none" spc="0" normalizeH="0" baseline="0" noProof="0">
                          <a:ln>
                            <a:noFill/>
                          </a:ln>
                          <a:solidFill>
                            <a:prstClr val="black"/>
                          </a:solidFill>
                          <a:effectLst/>
                          <a:uLnTx/>
                          <a:uFillTx/>
                          <a:latin typeface="+mn-lt"/>
                          <a:ea typeface="+mn-ea"/>
                          <a:cs typeface="+mn-cs"/>
                        </a:rPr>
                        <a:t>
Los frente plural con los chicos en los semaforos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52180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Juan Javier - 2017-10-16 11:16:10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369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Alejandro Moises Lopez - 2017-10-11 09:50:02</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40332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Vilma Contreras - 2017-10-05 16:23:09</a:t>
                      </a:r>
                      <a:r>
                        <a:rPr kumimoji="0" lang="en-US" sz="1000" b="0" i="0" u="none" strike="noStrike" kern="1200" cap="none" spc="0" normalizeH="0" baseline="0" noProof="0">
                          <a:ln>
                            <a:noFill/>
                          </a:ln>
                          <a:solidFill>
                            <a:prstClr val="black"/>
                          </a:solidFill>
                          <a:effectLst/>
                          <a:uLnTx/>
                          <a:uFillTx/>
                          <a:latin typeface="+mn-lt"/>
                          <a:ea typeface="+mn-ea"/>
                          <a:cs typeface="+mn-cs"/>
                        </a:rPr>
                        <a:t>
Hola Martín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59500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Vilma Contreras - 2017-10-05 16:23:09</a:t>
                      </a:r>
                      <a:r>
                        <a:rPr kumimoji="0" lang="en-US" sz="1000" b="0" i="0" u="none" strike="noStrike" kern="1200" cap="none" spc="0" normalizeH="0" baseline="0" noProof="0">
                          <a:ln>
                            <a:noFill/>
                          </a:ln>
                          <a:solidFill>
                            <a:prstClr val="black"/>
                          </a:solidFill>
                          <a:effectLst/>
                          <a:uLnTx/>
                          <a:uFillTx/>
                          <a:latin typeface="+mn-lt"/>
                          <a:ea typeface="+mn-ea"/>
                          <a:cs typeface="+mn-cs"/>
                        </a:rPr>
                        <a:t>
Hola Martín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75170514"/>
                  </a:ext>
                </a:extLst>
              </a:tr>
            </a:tbl>
          </a:graphicData>
        </a:graphic>
      </p:graphicFrame>
      <p:sp>
        <p:nvSpPr>
          <p:cNvPr id="4" name="Text Placeholder 3">
            <a:extLst>
              <a:ext uri="{FF2B5EF4-FFF2-40B4-BE49-F238E27FC236}">
                <a16:creationId xmlns:a16="http://schemas.microsoft.com/office/drawing/2014/main" id="{2789802F-2BBF-4275-AFD8-B75C73AF172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0671272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FBB0A-4828-4070-BAA9-1195216A792B}"/>
              </a:ext>
            </a:extLst>
          </p:cNvPr>
          <p:cNvSpPr>
            <a:spLocks noGrp="1"/>
          </p:cNvSpPr>
          <p:nvPr>
            <p:ph type="title"/>
          </p:nvPr>
        </p:nvSpPr>
        <p:spPr/>
        <p:txBody>
          <a:bodyPr/>
          <a:lstStyle/>
          <a:p>
            <a:r>
              <a:rPr lang="en-US"/>
              <a:t>Facebook User Posts Table - 5 of 8</a:t>
            </a:r>
          </a:p>
        </p:txBody>
      </p:sp>
      <p:graphicFrame>
        <p:nvGraphicFramePr>
          <p:cNvPr id="5" name="Table Placeholder 4">
            <a:extLst>
              <a:ext uri="{FF2B5EF4-FFF2-40B4-BE49-F238E27FC236}">
                <a16:creationId xmlns:a16="http://schemas.microsoft.com/office/drawing/2014/main" id="{176C6477-7882-412E-A52C-D0A3B43941E3}"/>
              </a:ext>
            </a:extLst>
          </p:cNvPr>
          <p:cNvGraphicFramePr>
            <a:graphicFrameLocks noGrp="1"/>
          </p:cNvGraphicFramePr>
          <p:nvPr>
            <p:ph type="tbl" sz="quarter" idx="13"/>
            <p:extLst>
              <p:ext uri="{D42A27DB-BD31-4B8C-83A1-F6EECF244321}">
                <p14:modId xmlns:p14="http://schemas.microsoft.com/office/powerpoint/2010/main" val="4294413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56701676"/>
                    </a:ext>
                  </a:extLst>
                </a:gridCol>
                <a:gridCol w="822960">
                  <a:extLst>
                    <a:ext uri="{9D8B030D-6E8A-4147-A177-3AD203B41FA5}">
                      <a16:colId xmlns:a16="http://schemas.microsoft.com/office/drawing/2014/main" val="106042845"/>
                    </a:ext>
                  </a:extLst>
                </a:gridCol>
                <a:gridCol w="822960">
                  <a:extLst>
                    <a:ext uri="{9D8B030D-6E8A-4147-A177-3AD203B41FA5}">
                      <a16:colId xmlns:a16="http://schemas.microsoft.com/office/drawing/2014/main" val="2580676581"/>
                    </a:ext>
                  </a:extLst>
                </a:gridCol>
                <a:gridCol w="822960">
                  <a:extLst>
                    <a:ext uri="{9D8B030D-6E8A-4147-A177-3AD203B41FA5}">
                      <a16:colId xmlns:a16="http://schemas.microsoft.com/office/drawing/2014/main" val="2453815997"/>
                    </a:ext>
                  </a:extLst>
                </a:gridCol>
                <a:gridCol w="822960">
                  <a:extLst>
                    <a:ext uri="{9D8B030D-6E8A-4147-A177-3AD203B41FA5}">
                      <a16:colId xmlns:a16="http://schemas.microsoft.com/office/drawing/2014/main" val="4246527090"/>
                    </a:ext>
                  </a:extLst>
                </a:gridCol>
                <a:gridCol w="822960">
                  <a:extLst>
                    <a:ext uri="{9D8B030D-6E8A-4147-A177-3AD203B41FA5}">
                      <a16:colId xmlns:a16="http://schemas.microsoft.com/office/drawing/2014/main" val="2729594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19795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Romy CHavez - 2017-10-05 15:06:40</a:t>
                      </a:r>
                      <a:r>
                        <a:rPr kumimoji="0" lang="es-ES" sz="1000" b="0" i="0" u="none" strike="noStrike" kern="1200" cap="none" spc="0" normalizeH="0" baseline="0" noProof="0">
                          <a:ln>
                            <a:noFill/>
                          </a:ln>
                          <a:solidFill>
                            <a:prstClr val="black"/>
                          </a:solidFill>
                          <a:effectLst/>
                          <a:uLnTx/>
                          <a:uFillTx/>
                          <a:latin typeface="+mn-lt"/>
                          <a:ea typeface="+mn-ea"/>
                          <a:cs typeface="+mn-cs"/>
                        </a:rPr>
                        <a:t>
Estoy muyy agradecida cn las gente d mi salta la linda es imprecionante cm se asercan... A colaborar cn esta mamas y sus pequeños ..... Les damos. Gracias a la coperadora asistencial por acercarse al instante cuando escucho el mj por radioo atodos los  d una u otra forma hicieron llegar sus donacion ..... Ala fundaciones  tbien llegaron asistir ala mama ....a todos los vecinos q llegaron. Cn un algo para esas criaturas muchisimas gracias ..... A todos!!!!  D verdad a todos ... De corazon les doy graciaas..... A las escuelas señoritas q sacaron plata. Sus bolsillos para le un par d zapatillas....... Hs nos falta un lugar  ellos puedan vivir y bno los tros materiales ...... Pero millll graciasss...
.
 A la prensaaa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89715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Juan Javier - 2017-10-05 11:31:48</a:t>
                      </a:r>
                      <a:r>
                        <a:rPr kumimoji="0" lang="es-ES" sz="1000" b="0" i="0" u="none" strike="noStrike" kern="1200" cap="none" spc="0" normalizeH="0" baseline="0" noProof="0">
                          <a:ln>
                            <a:noFill/>
                          </a:ln>
                          <a:solidFill>
                            <a:prstClr val="black"/>
                          </a:solidFill>
                          <a:effectLst/>
                          <a:uLnTx/>
                          <a:uFillTx/>
                          <a:latin typeface="+mn-lt"/>
                          <a:ea typeface="+mn-ea"/>
                          <a:cs typeface="+mn-cs"/>
                        </a:rPr>
                        <a:t>
MARCO LEVIN UN GENOCIDA SALTEÑO ABSUELTO POR LA JUSTICIA.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017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Veronica Juarez - 2017-10-04 14:38:25</a:t>
                      </a:r>
                      <a:r>
                        <a:rPr kumimoji="0" lang="es-ES" sz="1000" b="0" i="0" u="none" strike="noStrike" kern="1200" cap="none" spc="0" normalizeH="0" baseline="0" noProof="0">
                          <a:ln>
                            <a:noFill/>
                          </a:ln>
                          <a:solidFill>
                            <a:prstClr val="black"/>
                          </a:solidFill>
                          <a:effectLst/>
                          <a:uLnTx/>
                          <a:uFillTx/>
                          <a:latin typeface="+mn-lt"/>
                          <a:ea typeface="+mn-ea"/>
                          <a:cs typeface="+mn-cs"/>
                        </a:rPr>
                        <a:t>
MARTIN !!! EN LAS PASO TE DEJARON SOLO..Y GANASTE !!! AHORA TODOS SE CUELGAN DE TUS AFICHES Y ENCIMA HAY UN ABOGADITO MEQUETREFE QUE DE DENUNCIA !!! SEGUI SOLO CAMPEÓN !!!!!!! SE PUEDE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06782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Cesar Rojas - 2017-10-04 12:39:28</a:t>
                      </a:r>
                      <a:r>
                        <a:rPr kumimoji="0" lang="es-ES" sz="1000" b="0" i="0" u="none" strike="noStrike" kern="1200" cap="none" spc="0" normalizeH="0" baseline="0" noProof="0">
                          <a:ln>
                            <a:noFill/>
                          </a:ln>
                          <a:solidFill>
                            <a:prstClr val="black"/>
                          </a:solidFill>
                          <a:effectLst/>
                          <a:uLnTx/>
                          <a:uFillTx/>
                          <a:latin typeface="+mn-lt"/>
                          <a:ea typeface="+mn-ea"/>
                          <a:cs typeface="+mn-cs"/>
                        </a:rPr>
                        <a:t>
Mirad donde coloca un policía vial su moto... Belgrano y Dean funes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67926851"/>
                  </a:ext>
                </a:extLst>
              </a:tr>
            </a:tbl>
          </a:graphicData>
        </a:graphic>
      </p:graphicFrame>
      <p:sp>
        <p:nvSpPr>
          <p:cNvPr id="4" name="Text Placeholder 3">
            <a:extLst>
              <a:ext uri="{FF2B5EF4-FFF2-40B4-BE49-F238E27FC236}">
                <a16:creationId xmlns:a16="http://schemas.microsoft.com/office/drawing/2014/main" id="{54237037-BC30-4EB3-BDCD-35BFFBC723B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0216416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43139-DB27-45F5-989D-29A4F9D0501B}"/>
              </a:ext>
            </a:extLst>
          </p:cNvPr>
          <p:cNvSpPr>
            <a:spLocks noGrp="1"/>
          </p:cNvSpPr>
          <p:nvPr>
            <p:ph type="title"/>
          </p:nvPr>
        </p:nvSpPr>
        <p:spPr/>
        <p:txBody>
          <a:bodyPr/>
          <a:lstStyle/>
          <a:p>
            <a:r>
              <a:rPr lang="en-US"/>
              <a:t>Facebook User Posts Table - 6 of 8</a:t>
            </a:r>
          </a:p>
        </p:txBody>
      </p:sp>
      <p:graphicFrame>
        <p:nvGraphicFramePr>
          <p:cNvPr id="5" name="Table Placeholder 4">
            <a:extLst>
              <a:ext uri="{FF2B5EF4-FFF2-40B4-BE49-F238E27FC236}">
                <a16:creationId xmlns:a16="http://schemas.microsoft.com/office/drawing/2014/main" id="{73332EC5-B5CA-48B9-B4C7-7045A0834665}"/>
              </a:ext>
            </a:extLst>
          </p:cNvPr>
          <p:cNvGraphicFramePr>
            <a:graphicFrameLocks noGrp="1"/>
          </p:cNvGraphicFramePr>
          <p:nvPr>
            <p:ph type="tbl" sz="quarter" idx="13"/>
            <p:extLst>
              <p:ext uri="{D42A27DB-BD31-4B8C-83A1-F6EECF244321}">
                <p14:modId xmlns:p14="http://schemas.microsoft.com/office/powerpoint/2010/main" val="1076050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78131549"/>
                    </a:ext>
                  </a:extLst>
                </a:gridCol>
                <a:gridCol w="822960">
                  <a:extLst>
                    <a:ext uri="{9D8B030D-6E8A-4147-A177-3AD203B41FA5}">
                      <a16:colId xmlns:a16="http://schemas.microsoft.com/office/drawing/2014/main" val="695108019"/>
                    </a:ext>
                  </a:extLst>
                </a:gridCol>
                <a:gridCol w="822960">
                  <a:extLst>
                    <a:ext uri="{9D8B030D-6E8A-4147-A177-3AD203B41FA5}">
                      <a16:colId xmlns:a16="http://schemas.microsoft.com/office/drawing/2014/main" val="1194792735"/>
                    </a:ext>
                  </a:extLst>
                </a:gridCol>
                <a:gridCol w="822960">
                  <a:extLst>
                    <a:ext uri="{9D8B030D-6E8A-4147-A177-3AD203B41FA5}">
                      <a16:colId xmlns:a16="http://schemas.microsoft.com/office/drawing/2014/main" val="721030797"/>
                    </a:ext>
                  </a:extLst>
                </a:gridCol>
                <a:gridCol w="822960">
                  <a:extLst>
                    <a:ext uri="{9D8B030D-6E8A-4147-A177-3AD203B41FA5}">
                      <a16:colId xmlns:a16="http://schemas.microsoft.com/office/drawing/2014/main" val="2788459265"/>
                    </a:ext>
                  </a:extLst>
                </a:gridCol>
                <a:gridCol w="822960">
                  <a:extLst>
                    <a:ext uri="{9D8B030D-6E8A-4147-A177-3AD203B41FA5}">
                      <a16:colId xmlns:a16="http://schemas.microsoft.com/office/drawing/2014/main" val="3850353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11848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Rosalina Moreno - 2017-10-04 11:07:54</a:t>
                      </a:r>
                      <a:r>
                        <a:rPr kumimoji="0" lang="es-ES" sz="1000" b="0" i="0" u="none" strike="noStrike" kern="1200" cap="none" spc="0" normalizeH="0" baseline="0" noProof="0">
                          <a:ln>
                            <a:noFill/>
                          </a:ln>
                          <a:solidFill>
                            <a:prstClr val="black"/>
                          </a:solidFill>
                          <a:effectLst/>
                          <a:uLnTx/>
                          <a:uFillTx/>
                          <a:latin typeface="+mn-lt"/>
                          <a:ea typeface="+mn-ea"/>
                          <a:cs typeface="+mn-cs"/>
                        </a:rPr>
                        <a:t>
Hola, que pasa con el servicio de recolección? Vivo en Villa Chartas y hace 3 días que no recogen los residuos, los perros callejeros hacen basural....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04870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Romy CHavez - 2017-10-04 10:41:09</a:t>
                      </a:r>
                      <a:r>
                        <a:rPr kumimoji="0" lang="es-ES" sz="1000" b="0" i="0" u="none" strike="noStrike" kern="1200" cap="none" spc="0" normalizeH="0" baseline="0" noProof="0">
                          <a:ln>
                            <a:noFill/>
                          </a:ln>
                          <a:solidFill>
                            <a:prstClr val="black"/>
                          </a:solidFill>
                          <a:effectLst/>
                          <a:uLnTx/>
                          <a:uFillTx/>
                          <a:latin typeface="+mn-lt"/>
                          <a:ea typeface="+mn-ea"/>
                          <a:cs typeface="+mn-cs"/>
                        </a:rPr>
                        <a:t>
Esto es un LLAMADO ALA SOLIDARIDAS!!!! Ellos. Son 5 niños d 14,10,6,4 y un bb q viene en camino .... Cm veran vivimos en un mundo d mierda dnd el HOMBRE NO ES CAPAZ D PENSAR EN LOS HIJOS .. ES CM DIGO FUE UNA TRAGEDIA CN SUERTE EL PADRE D ESTOS NIÑOS PRENDIOO FUEGO A SU CASITA PERDIERON TODO !!!! Estamos necesitando d sus ayuda. Si nos podrian colaborar cn ROPA ,CALZADOS ,Mercaderia y algo mas .... Ya q no tienen nada pueden venir a este dmicilioo BARRIO MANANTIAL SUR CALLE AGUA DULCE Mz 170A LOTE 24. Flia Gimenez..... Por ruta 26.... Pueden comunicatce a estos numeros para mas info 3874580698....38758568014. Son linea personal  Ellos se encuentran en casa d una amiga d la mama .... Pero ellos sn d barrioo.. Santa clara d asis..... Desd ya muchisimas Gracias.  ......  PUEDEN COLABORAR DEJANDO SU DONACION EN SANMARTIN 355 a todos aquellos q le quede muy lejos asercarse dnd  se encuentran ellos ........ Y el q pueda colaborar cn alimemtos ya q estamos viendo cn la sra dnd ellos se encuen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15271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Sofia Alejandra Venturini - 2017-10-02 19:38:37</a:t>
                      </a:r>
                      <a:r>
                        <a:rPr kumimoji="0" lang="en-US" sz="1000" b="0" i="0" u="none" strike="noStrike" kern="1200" cap="none" spc="0" normalizeH="0" baseline="0" noProof="0">
                          <a:ln>
                            <a:noFill/>
                          </a:ln>
                          <a:solidFill>
                            <a:prstClr val="black"/>
                          </a:solidFill>
                          <a:effectLst/>
                          <a:uLnTx/>
                          <a:uFillTx/>
                          <a:latin typeface="+mn-lt"/>
                          <a:ea typeface="+mn-ea"/>
                          <a:cs typeface="+mn-cs"/>
                        </a:rPr>
                        <a:t>
buenisima la radio como hago para comunicarme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9649197"/>
                  </a:ext>
                </a:extLst>
              </a:tr>
            </a:tbl>
          </a:graphicData>
        </a:graphic>
      </p:graphicFrame>
      <p:sp>
        <p:nvSpPr>
          <p:cNvPr id="4" name="Text Placeholder 3">
            <a:extLst>
              <a:ext uri="{FF2B5EF4-FFF2-40B4-BE49-F238E27FC236}">
                <a16:creationId xmlns:a16="http://schemas.microsoft.com/office/drawing/2014/main" id="{AEBB1D5B-C120-4530-BE7F-CC10BD26225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1827182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C250F-FA0E-43D6-94F5-27EE5A3EDBE9}"/>
              </a:ext>
            </a:extLst>
          </p:cNvPr>
          <p:cNvSpPr>
            <a:spLocks noGrp="1"/>
          </p:cNvSpPr>
          <p:nvPr>
            <p:ph type="title"/>
          </p:nvPr>
        </p:nvSpPr>
        <p:spPr/>
        <p:txBody>
          <a:bodyPr/>
          <a:lstStyle/>
          <a:p>
            <a:r>
              <a:rPr lang="en-US"/>
              <a:t>Facebook User Posts Table - 7 of 8</a:t>
            </a:r>
          </a:p>
        </p:txBody>
      </p:sp>
      <p:graphicFrame>
        <p:nvGraphicFramePr>
          <p:cNvPr id="5" name="Table Placeholder 4">
            <a:extLst>
              <a:ext uri="{FF2B5EF4-FFF2-40B4-BE49-F238E27FC236}">
                <a16:creationId xmlns:a16="http://schemas.microsoft.com/office/drawing/2014/main" id="{50F1297A-F63A-4CAD-8E73-D4D942747005}"/>
              </a:ext>
            </a:extLst>
          </p:cNvPr>
          <p:cNvGraphicFramePr>
            <a:graphicFrameLocks noGrp="1"/>
          </p:cNvGraphicFramePr>
          <p:nvPr>
            <p:ph type="tbl" sz="quarter" idx="13"/>
            <p:extLst>
              <p:ext uri="{D42A27DB-BD31-4B8C-83A1-F6EECF244321}">
                <p14:modId xmlns:p14="http://schemas.microsoft.com/office/powerpoint/2010/main" val="775311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46825002"/>
                    </a:ext>
                  </a:extLst>
                </a:gridCol>
                <a:gridCol w="822960">
                  <a:extLst>
                    <a:ext uri="{9D8B030D-6E8A-4147-A177-3AD203B41FA5}">
                      <a16:colId xmlns:a16="http://schemas.microsoft.com/office/drawing/2014/main" val="2973750554"/>
                    </a:ext>
                  </a:extLst>
                </a:gridCol>
                <a:gridCol w="822960">
                  <a:extLst>
                    <a:ext uri="{9D8B030D-6E8A-4147-A177-3AD203B41FA5}">
                      <a16:colId xmlns:a16="http://schemas.microsoft.com/office/drawing/2014/main" val="1955748439"/>
                    </a:ext>
                  </a:extLst>
                </a:gridCol>
                <a:gridCol w="822960">
                  <a:extLst>
                    <a:ext uri="{9D8B030D-6E8A-4147-A177-3AD203B41FA5}">
                      <a16:colId xmlns:a16="http://schemas.microsoft.com/office/drawing/2014/main" val="2259921275"/>
                    </a:ext>
                  </a:extLst>
                </a:gridCol>
                <a:gridCol w="822960">
                  <a:extLst>
                    <a:ext uri="{9D8B030D-6E8A-4147-A177-3AD203B41FA5}">
                      <a16:colId xmlns:a16="http://schemas.microsoft.com/office/drawing/2014/main" val="1084211616"/>
                    </a:ext>
                  </a:extLst>
                </a:gridCol>
                <a:gridCol w="822960">
                  <a:extLst>
                    <a:ext uri="{9D8B030D-6E8A-4147-A177-3AD203B41FA5}">
                      <a16:colId xmlns:a16="http://schemas.microsoft.com/office/drawing/2014/main" val="2287157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42888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Elton Mayo Centrodecapacitacionlaboral - 2017-10-02 12:42:42</a:t>
                      </a:r>
                      <a:r>
                        <a:rPr kumimoji="0" lang="es-ES" sz="1000" b="0" i="0" u="none" strike="noStrike" kern="1200" cap="none" spc="0" normalizeH="0" baseline="0" noProof="0">
                          <a:ln>
                            <a:noFill/>
                          </a:ln>
                          <a:solidFill>
                            <a:prstClr val="black"/>
                          </a:solidFill>
                          <a:effectLst/>
                          <a:uLnTx/>
                          <a:uFillTx/>
                          <a:latin typeface="+mn-lt"/>
                          <a:ea typeface="+mn-ea"/>
                          <a:cs typeface="+mn-cs"/>
                        </a:rPr>
                        <a:t>
IMPERDIBLE!‼‼‼ FINALIZAMOS EL MES DE LOS ESTUDIANTES Y RECIBIMOS OCTUBRE CON EXCELENTE PROMOCION: 2⃣ X 1⃣  EN CURSOS A DISTANCIA . PAGAS 1 Y REALIZAS 2!!!!😳😳😳😳😀😀😀😀😀 Y SI TE INSCRIBIS CON UN AMIGO O FAMILIAR , 👫👭TIENEN UN 10% DE DESCUENTO CADA UNO. QUE ESPERAS??? VENI YA QUE LA PROMOCION SE ACABA...🏃‍♀🏃🏃‍♀🏃🏃🏃🏃‍♀🏃‍♀🏃‍♀🏃‍♀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46966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Silvana Suarez - 2017-10-02 11:27:15</a:t>
                      </a:r>
                      <a:r>
                        <a:rPr kumimoji="0" lang="es-ES" sz="1000" b="0" i="0" u="none" strike="noStrike" kern="1200" cap="none" spc="0" normalizeH="0" baseline="0" noProof="0">
                          <a:ln>
                            <a:noFill/>
                          </a:ln>
                          <a:solidFill>
                            <a:prstClr val="black"/>
                          </a:solidFill>
                          <a:effectLst/>
                          <a:uLnTx/>
                          <a:uFillTx/>
                          <a:latin typeface="+mn-lt"/>
                          <a:ea typeface="+mn-ea"/>
                          <a:cs typeface="+mn-cs"/>
                        </a:rPr>
                        <a:t>
Alguien sabe que se puede hacer con esta esquina horrible y sucia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22032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Martín Altieri - 2017-10-02 01:13:21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66930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Nebur Fdv - 2017-10-01 17:37:06</a:t>
                      </a:r>
                      <a:r>
                        <a:rPr kumimoji="0" lang="es-ES" sz="1000" b="0" i="0" u="none" strike="noStrike" kern="1200" cap="none" spc="0" normalizeH="0" baseline="0" noProof="0">
                          <a:ln>
                            <a:noFill/>
                          </a:ln>
                          <a:solidFill>
                            <a:prstClr val="black"/>
                          </a:solidFill>
                          <a:effectLst/>
                          <a:uLnTx/>
                          <a:uFillTx/>
                          <a:latin typeface="+mn-lt"/>
                          <a:ea typeface="+mn-ea"/>
                          <a:cs typeface="+mn-cs"/>
                        </a:rPr>
                        <a:t>
Hoy domingo 1 d octubre aproximadamente a las 16:15 se produjo en la interseccion de felipe varela y lucio masilla un choque entre 2 colectivos d la lines 7c yo venia en el de adelante y no hubo heridos solo una chica q venia en los asientos d atras q se sorprendio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94226763"/>
                  </a:ext>
                </a:extLst>
              </a:tr>
            </a:tbl>
          </a:graphicData>
        </a:graphic>
      </p:graphicFrame>
      <p:sp>
        <p:nvSpPr>
          <p:cNvPr id="4" name="Text Placeholder 3">
            <a:extLst>
              <a:ext uri="{FF2B5EF4-FFF2-40B4-BE49-F238E27FC236}">
                <a16:creationId xmlns:a16="http://schemas.microsoft.com/office/drawing/2014/main" id="{E063CB61-C136-4AF9-87E2-D58D9E6066B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1340684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2AC04-1237-41DE-B395-421EAF75E446}"/>
              </a:ext>
            </a:extLst>
          </p:cNvPr>
          <p:cNvSpPr>
            <a:spLocks noGrp="1"/>
          </p:cNvSpPr>
          <p:nvPr>
            <p:ph type="title"/>
          </p:nvPr>
        </p:nvSpPr>
        <p:spPr/>
        <p:txBody>
          <a:bodyPr/>
          <a:lstStyle/>
          <a:p>
            <a:r>
              <a:rPr lang="en-US"/>
              <a:t>Facebook User Posts Table - 8 of 8</a:t>
            </a:r>
          </a:p>
        </p:txBody>
      </p:sp>
      <p:graphicFrame>
        <p:nvGraphicFramePr>
          <p:cNvPr id="5" name="Table Placeholder 4">
            <a:extLst>
              <a:ext uri="{FF2B5EF4-FFF2-40B4-BE49-F238E27FC236}">
                <a16:creationId xmlns:a16="http://schemas.microsoft.com/office/drawing/2014/main" id="{FAF83640-F7E4-4B7D-B974-984DD7876A9C}"/>
              </a:ext>
            </a:extLst>
          </p:cNvPr>
          <p:cNvGraphicFramePr>
            <a:graphicFrameLocks noGrp="1"/>
          </p:cNvGraphicFramePr>
          <p:nvPr>
            <p:ph type="tbl" sz="quarter" idx="13"/>
            <p:extLst>
              <p:ext uri="{D42A27DB-BD31-4B8C-83A1-F6EECF244321}">
                <p14:modId xmlns:p14="http://schemas.microsoft.com/office/powerpoint/2010/main" val="3375756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4652977"/>
                    </a:ext>
                  </a:extLst>
                </a:gridCol>
                <a:gridCol w="822960">
                  <a:extLst>
                    <a:ext uri="{9D8B030D-6E8A-4147-A177-3AD203B41FA5}">
                      <a16:colId xmlns:a16="http://schemas.microsoft.com/office/drawing/2014/main" val="3785810761"/>
                    </a:ext>
                  </a:extLst>
                </a:gridCol>
                <a:gridCol w="822960">
                  <a:extLst>
                    <a:ext uri="{9D8B030D-6E8A-4147-A177-3AD203B41FA5}">
                      <a16:colId xmlns:a16="http://schemas.microsoft.com/office/drawing/2014/main" val="1302791010"/>
                    </a:ext>
                  </a:extLst>
                </a:gridCol>
                <a:gridCol w="822960">
                  <a:extLst>
                    <a:ext uri="{9D8B030D-6E8A-4147-A177-3AD203B41FA5}">
                      <a16:colId xmlns:a16="http://schemas.microsoft.com/office/drawing/2014/main" val="302944067"/>
                    </a:ext>
                  </a:extLst>
                </a:gridCol>
                <a:gridCol w="822960">
                  <a:extLst>
                    <a:ext uri="{9D8B030D-6E8A-4147-A177-3AD203B41FA5}">
                      <a16:colId xmlns:a16="http://schemas.microsoft.com/office/drawing/2014/main" val="2702657073"/>
                    </a:ext>
                  </a:extLst>
                </a:gridCol>
                <a:gridCol w="822960">
                  <a:extLst>
                    <a:ext uri="{9D8B030D-6E8A-4147-A177-3AD203B41FA5}">
                      <a16:colId xmlns:a16="http://schemas.microsoft.com/office/drawing/2014/main" val="2529158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948988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Nebur Fdv - 2017-10-01 17:32:02</a:t>
                      </a:r>
                      <a:r>
                        <a:rPr kumimoji="0" lang="es-ES" sz="1000" b="0" i="0" u="none" strike="noStrike" kern="1200" cap="none" spc="0" normalizeH="0" baseline="0" noProof="0">
                          <a:ln>
                            <a:noFill/>
                          </a:ln>
                          <a:solidFill>
                            <a:prstClr val="black"/>
                          </a:solidFill>
                          <a:effectLst/>
                          <a:uLnTx/>
                          <a:uFillTx/>
                          <a:latin typeface="+mn-lt"/>
                          <a:ea typeface="+mn-ea"/>
                          <a:cs typeface="+mn-cs"/>
                        </a:rPr>
                        <a:t>
Hoy domingo 1 d octubre se produjo un choque entre 2 colectivos del 7c en la interseccion de felipe varela y lucio mansilla, al colectivo d adelante se le rompio todo el vidrio d la parte d atras yo venia en el colectivo q recibio el impacto d atras y x lo q vi no hubo hetidos solo el shock d una mujer q viajaba en los asientos traseros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2604268"/>
                  </a:ext>
                </a:extLst>
              </a:tr>
            </a:tbl>
          </a:graphicData>
        </a:graphic>
      </p:graphicFrame>
      <p:sp>
        <p:nvSpPr>
          <p:cNvPr id="4" name="Text Placeholder 3">
            <a:extLst>
              <a:ext uri="{FF2B5EF4-FFF2-40B4-BE49-F238E27FC236}">
                <a16:creationId xmlns:a16="http://schemas.microsoft.com/office/drawing/2014/main" id="{80B87F8D-2752-438F-B2AD-4F3F9ED6EE9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2407083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97C77-510F-42ED-B70A-985244FD783F}"/>
              </a:ext>
            </a:extLst>
          </p:cNvPr>
          <p:cNvSpPr>
            <a:spLocks noGrp="1"/>
          </p:cNvSpPr>
          <p:nvPr>
            <p:ph type="title"/>
          </p:nvPr>
        </p:nvSpPr>
        <p:spPr/>
        <p:txBody>
          <a:bodyPr/>
          <a:lstStyle/>
          <a:p>
            <a:r>
              <a:rPr lang="en-US"/>
              <a:t>Facebook Questions Table - 1 of 2</a:t>
            </a:r>
          </a:p>
        </p:txBody>
      </p:sp>
      <p:graphicFrame>
        <p:nvGraphicFramePr>
          <p:cNvPr id="5" name="Table Placeholder 4">
            <a:extLst>
              <a:ext uri="{FF2B5EF4-FFF2-40B4-BE49-F238E27FC236}">
                <a16:creationId xmlns:a16="http://schemas.microsoft.com/office/drawing/2014/main" id="{0944287F-65C2-4EF0-A5EF-C20DC9EA6F20}"/>
              </a:ext>
            </a:extLst>
          </p:cNvPr>
          <p:cNvGraphicFramePr>
            <a:graphicFrameLocks noGrp="1"/>
          </p:cNvGraphicFramePr>
          <p:nvPr>
            <p:ph type="tbl" sz="quarter" idx="13"/>
            <p:extLst>
              <p:ext uri="{D42A27DB-BD31-4B8C-83A1-F6EECF244321}">
                <p14:modId xmlns:p14="http://schemas.microsoft.com/office/powerpoint/2010/main" val="2536649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1957598"/>
                    </a:ext>
                  </a:extLst>
                </a:gridCol>
                <a:gridCol w="1645920">
                  <a:extLst>
                    <a:ext uri="{9D8B030D-6E8A-4147-A177-3AD203B41FA5}">
                      <a16:colId xmlns:a16="http://schemas.microsoft.com/office/drawing/2014/main" val="3132708923"/>
                    </a:ext>
                  </a:extLst>
                </a:gridCol>
                <a:gridCol w="822960">
                  <a:extLst>
                    <a:ext uri="{9D8B030D-6E8A-4147-A177-3AD203B41FA5}">
                      <a16:colId xmlns:a16="http://schemas.microsoft.com/office/drawing/2014/main" val="3536410950"/>
                    </a:ext>
                  </a:extLst>
                </a:gridCol>
                <a:gridCol w="822960">
                  <a:extLst>
                    <a:ext uri="{9D8B030D-6E8A-4147-A177-3AD203B41FA5}">
                      <a16:colId xmlns:a16="http://schemas.microsoft.com/office/drawing/2014/main" val="73979142"/>
                    </a:ext>
                  </a:extLst>
                </a:gridCol>
                <a:gridCol w="822960">
                  <a:extLst>
                    <a:ext uri="{9D8B030D-6E8A-4147-A177-3AD203B41FA5}">
                      <a16:colId xmlns:a16="http://schemas.microsoft.com/office/drawing/2014/main" val="2067472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673105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Migue Maick - 2017-10-19 09:21:59</a:t>
                      </a:r>
                      <a:r>
                        <a:rPr kumimoji="0" lang="es-ES" sz="1000" b="0" i="0" u="none" strike="noStrike" kern="1200" cap="none" spc="0" normalizeH="0" baseline="0" noProof="0">
                          <a:ln>
                            <a:noFill/>
                          </a:ln>
                          <a:solidFill>
                            <a:prstClr val="black"/>
                          </a:solidFill>
                          <a:effectLst/>
                          <a:uLnTx/>
                          <a:uFillTx/>
                          <a:latin typeface="+mn-lt"/>
                          <a:ea typeface="+mn-ea"/>
                          <a:cs typeface="+mn-cs"/>
                        </a:rPr>
                        <a:t>
Cuanta especulación,cuanta miseria humana!! Dan asco estos políticos de turno usan mienten y le hacen creer a la pobre gente que estamos bien que hacen las cosas bien y que van a estar aun mejor y llevan tantos años en el sillon y aspiran a algo mayor no tienen verguenza cara rota hoy a la madrugada solo ha caído 2 gotas de agua y es la primera del año me imagino las que vendran y nuestra hermosa ciudad sigue igual como hace ya tanto tiempo calles intransitables caidas de arboles cortes de luz carteles vidrios rotos tanto en el centro de la ciudad y las periferias nada ha cambiado.y les queremos hacer creer al mundo que es bella por naturaleza nooo solo lo que vivimos aqui padecemos en estos tiempos este manoseo esta desigualdad esta falta de compromiso no tienen voluntad de trabajo y se tiran el fardo a unos a otros que lo tenes q hacer vos que lo tiene q hacer el otro a vos te corresponde que el q estuvo antes no lo hizo y asi estamos vean con sus propios ojos lo bien que estamos y 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63397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Rosalina Moreno - 2017-10-04 10:07:54</a:t>
                      </a:r>
                      <a:r>
                        <a:rPr kumimoji="0" lang="es-ES" sz="1000" b="0" i="0" u="none" strike="noStrike" kern="1200" cap="none" spc="0" normalizeH="0" baseline="0" noProof="0">
                          <a:ln>
                            <a:noFill/>
                          </a:ln>
                          <a:solidFill>
                            <a:prstClr val="black"/>
                          </a:solidFill>
                          <a:effectLst/>
                          <a:uLnTx/>
                          <a:uFillTx/>
                          <a:latin typeface="+mn-lt"/>
                          <a:ea typeface="+mn-ea"/>
                          <a:cs typeface="+mn-cs"/>
                        </a:rPr>
                        <a:t>
Hola, que pasa con el servicio de recolección? Vivo en Villa Chartas y hace 3 días que no recogen los residuos, los perros callejeros hacen basural....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45690798"/>
                  </a:ext>
                </a:extLst>
              </a:tr>
            </a:tbl>
          </a:graphicData>
        </a:graphic>
      </p:graphicFrame>
      <p:sp>
        <p:nvSpPr>
          <p:cNvPr id="4" name="Text Placeholder 3">
            <a:extLst>
              <a:ext uri="{FF2B5EF4-FFF2-40B4-BE49-F238E27FC236}">
                <a16:creationId xmlns:a16="http://schemas.microsoft.com/office/drawing/2014/main" id="{7DB2C81E-CA5B-40B7-AA73-507FE23F06A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1391642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1995A-4BED-4143-B7C4-9AC30AF7CA4D}"/>
              </a:ext>
            </a:extLst>
          </p:cNvPr>
          <p:cNvSpPr>
            <a:spLocks noGrp="1"/>
          </p:cNvSpPr>
          <p:nvPr>
            <p:ph type="title"/>
          </p:nvPr>
        </p:nvSpPr>
        <p:spPr/>
        <p:txBody>
          <a:bodyPr/>
          <a:lstStyle/>
          <a:p>
            <a:r>
              <a:rPr lang="en-US"/>
              <a:t>Facebook Questions Table - 2 of 2</a:t>
            </a:r>
          </a:p>
        </p:txBody>
      </p:sp>
      <p:graphicFrame>
        <p:nvGraphicFramePr>
          <p:cNvPr id="5" name="Table Placeholder 4">
            <a:extLst>
              <a:ext uri="{FF2B5EF4-FFF2-40B4-BE49-F238E27FC236}">
                <a16:creationId xmlns:a16="http://schemas.microsoft.com/office/drawing/2014/main" id="{97F91C72-257D-4C1F-AB87-86583C620F5B}"/>
              </a:ext>
            </a:extLst>
          </p:cNvPr>
          <p:cNvGraphicFramePr>
            <a:graphicFrameLocks noGrp="1"/>
          </p:cNvGraphicFramePr>
          <p:nvPr>
            <p:ph type="tbl" sz="quarter" idx="13"/>
            <p:extLst>
              <p:ext uri="{D42A27DB-BD31-4B8C-83A1-F6EECF244321}">
                <p14:modId xmlns:p14="http://schemas.microsoft.com/office/powerpoint/2010/main" val="3513750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5017766"/>
                    </a:ext>
                  </a:extLst>
                </a:gridCol>
                <a:gridCol w="1645920">
                  <a:extLst>
                    <a:ext uri="{9D8B030D-6E8A-4147-A177-3AD203B41FA5}">
                      <a16:colId xmlns:a16="http://schemas.microsoft.com/office/drawing/2014/main" val="3727280855"/>
                    </a:ext>
                  </a:extLst>
                </a:gridCol>
                <a:gridCol w="822960">
                  <a:extLst>
                    <a:ext uri="{9D8B030D-6E8A-4147-A177-3AD203B41FA5}">
                      <a16:colId xmlns:a16="http://schemas.microsoft.com/office/drawing/2014/main" val="196066761"/>
                    </a:ext>
                  </a:extLst>
                </a:gridCol>
                <a:gridCol w="822960">
                  <a:extLst>
                    <a:ext uri="{9D8B030D-6E8A-4147-A177-3AD203B41FA5}">
                      <a16:colId xmlns:a16="http://schemas.microsoft.com/office/drawing/2014/main" val="738764911"/>
                    </a:ext>
                  </a:extLst>
                </a:gridCol>
                <a:gridCol w="822960">
                  <a:extLst>
                    <a:ext uri="{9D8B030D-6E8A-4147-A177-3AD203B41FA5}">
                      <a16:colId xmlns:a16="http://schemas.microsoft.com/office/drawing/2014/main" val="1863040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214322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Elton Mayo Centrodecapacitacionlaboral - 2017-10-02 11:42:42</a:t>
                      </a:r>
                      <a:r>
                        <a:rPr kumimoji="0" lang="es-ES" sz="1000" b="0" i="0" u="none" strike="noStrike" kern="1200" cap="none" spc="0" normalizeH="0" baseline="0" noProof="0">
                          <a:ln>
                            <a:noFill/>
                          </a:ln>
                          <a:solidFill>
                            <a:prstClr val="black"/>
                          </a:solidFill>
                          <a:effectLst/>
                          <a:uLnTx/>
                          <a:uFillTx/>
                          <a:latin typeface="+mn-lt"/>
                          <a:ea typeface="+mn-ea"/>
                          <a:cs typeface="+mn-cs"/>
                        </a:rPr>
                        <a:t>
IMPERDIBLE!‼‼‼ FINALIZAMOS EL MES DE LOS ESTUDIANTES Y RECIBIMOS OCTUBRE CON EXCELENTE PROMOCION: 2⃣ X 1⃣  EN CURSOS A DISTANCIA . PAGAS 1 Y REALIZAS 2!!!!😳😳😳😳😀😀😀😀😀 Y SI TE INSCRIBIS CON UN AMIGO O FAMILIAR , 👫👭TIENEN UN 10% DE DESCUENTO CADA UNO. QUE ESPERAS??? VENI YA QUE LA PROMOCION SE ACABA...🏃‍♀🏃🏃‍♀🏃🏃🏃🏃‍♀🏃‍♀🏃‍♀🏃‍♀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33058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Radio de Martin Grande</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Silvana Suarez - 2017-10-02 10:27:15</a:t>
                      </a:r>
                      <a:r>
                        <a:rPr kumimoji="0" lang="es-ES" sz="1000" b="0" i="0" u="none" strike="noStrike" kern="1200" cap="none" spc="0" normalizeH="0" baseline="0" noProof="0">
                          <a:ln>
                            <a:noFill/>
                          </a:ln>
                          <a:solidFill>
                            <a:prstClr val="black"/>
                          </a:solidFill>
                          <a:effectLst/>
                          <a:uLnTx/>
                          <a:uFillTx/>
                          <a:latin typeface="+mn-lt"/>
                          <a:ea typeface="+mn-ea"/>
                          <a:cs typeface="+mn-cs"/>
                        </a:rPr>
                        <a:t>
Alguien sabe que se puede hacer con esta esquina horrible y sucia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47177706"/>
                  </a:ext>
                </a:extLst>
              </a:tr>
            </a:tbl>
          </a:graphicData>
        </a:graphic>
      </p:graphicFrame>
      <p:sp>
        <p:nvSpPr>
          <p:cNvPr id="4" name="Text Placeholder 3">
            <a:extLst>
              <a:ext uri="{FF2B5EF4-FFF2-40B4-BE49-F238E27FC236}">
                <a16:creationId xmlns:a16="http://schemas.microsoft.com/office/drawing/2014/main" id="{8BC00993-3ECD-404C-8186-DA4C740A1BE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6286583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D1CFB-62CB-40A0-9D00-82995069C0E6}"/>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5191562C-9DB6-41A2-9FC5-E3F9C3DB6280}"/>
              </a:ext>
            </a:extLst>
          </p:cNvPr>
          <p:cNvGraphicFramePr>
            <a:graphicFrameLocks noGrp="1"/>
          </p:cNvGraphicFramePr>
          <p:nvPr>
            <p:ph type="chart" sz="quarter" idx="13"/>
            <p:extLst>
              <p:ext uri="{D42A27DB-BD31-4B8C-83A1-F6EECF244321}">
                <p14:modId xmlns:p14="http://schemas.microsoft.com/office/powerpoint/2010/main" val="35589424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6BC5E5-68B4-47AB-ADCD-E3712329D959}"/>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DB32E50D-5DF7-4669-869F-983CAA25C5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15485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1684</Words>
  <Application>Microsoft Office PowerPoint</Application>
  <PresentationFormat>On-screen Show (4:3)</PresentationFormat>
  <Paragraphs>637</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4</vt:lpstr>
      <vt:lpstr>Facebook Own Posts Table - 2 of 4</vt:lpstr>
      <vt:lpstr>Facebook Own Posts Table - 3 of 4</vt:lpstr>
      <vt:lpstr>Facebook Own Posts Table - 4 of 4</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8</vt:lpstr>
      <vt:lpstr>Facebook User Posts Table - 2 of 8</vt:lpstr>
      <vt:lpstr>Facebook User Posts Table - 3 of 8</vt:lpstr>
      <vt:lpstr>Facebook User Posts Table - 4 of 8</vt:lpstr>
      <vt:lpstr>Facebook User Posts Table - 5 of 8</vt:lpstr>
      <vt:lpstr>Facebook User Posts Table - 6 of 8</vt:lpstr>
      <vt:lpstr>Facebook User Posts Table - 7 of 8</vt:lpstr>
      <vt:lpstr>Facebook User Posts Table - 8 of 8</vt:lpstr>
      <vt:lpstr>Facebook Questions Table - 1 of 2</vt:lpstr>
      <vt:lpstr>Facebook Questions Table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2017-11-07T17:05:25Z</dcterms:created>
  <dcterms:modified xsi:type="dcterms:W3CDTF">2017-11-07T17:06:16Z</dcterms:modified>
</cp:coreProperties>
</file>