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276883</c:v>
                </c:pt>
                <c:pt idx="1">
                  <c:v>277006</c:v>
                </c:pt>
                <c:pt idx="2">
                  <c:v>277142</c:v>
                </c:pt>
                <c:pt idx="3">
                  <c:v>277286</c:v>
                </c:pt>
                <c:pt idx="4">
                  <c:v>277418</c:v>
                </c:pt>
                <c:pt idx="5">
                  <c:v>277532</c:v>
                </c:pt>
                <c:pt idx="6">
                  <c:v>277603</c:v>
                </c:pt>
                <c:pt idx="7">
                  <c:v>277698</c:v>
                </c:pt>
                <c:pt idx="8">
                  <c:v>277769</c:v>
                </c:pt>
                <c:pt idx="9">
                  <c:v>277841</c:v>
                </c:pt>
                <c:pt idx="10">
                  <c:v>277904</c:v>
                </c:pt>
                <c:pt idx="11">
                  <c:v>278005</c:v>
                </c:pt>
                <c:pt idx="12">
                  <c:v>278065</c:v>
                </c:pt>
                <c:pt idx="13">
                  <c:v>278141</c:v>
                </c:pt>
                <c:pt idx="14">
                  <c:v>278175</c:v>
                </c:pt>
                <c:pt idx="15">
                  <c:v>278239</c:v>
                </c:pt>
                <c:pt idx="16">
                  <c:v>278341</c:v>
                </c:pt>
                <c:pt idx="17">
                  <c:v>278442</c:v>
                </c:pt>
                <c:pt idx="18">
                  <c:v>278555</c:v>
                </c:pt>
                <c:pt idx="19">
                  <c:v>278704</c:v>
                </c:pt>
                <c:pt idx="20">
                  <c:v>278805</c:v>
                </c:pt>
                <c:pt idx="21">
                  <c:v>278877</c:v>
                </c:pt>
                <c:pt idx="22">
                  <c:v>279032</c:v>
                </c:pt>
                <c:pt idx="23">
                  <c:v>279112</c:v>
                </c:pt>
                <c:pt idx="24">
                  <c:v>279198</c:v>
                </c:pt>
                <c:pt idx="25">
                  <c:v>279274</c:v>
                </c:pt>
                <c:pt idx="26">
                  <c:v>279343</c:v>
                </c:pt>
                <c:pt idx="27">
                  <c:v>279440</c:v>
                </c:pt>
                <c:pt idx="28">
                  <c:v>279508</c:v>
                </c:pt>
                <c:pt idx="29">
                  <c:v>279643</c:v>
                </c:pt>
                <c:pt idx="30">
                  <c:v>279728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BD-405C-9609-5DDAA6959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069800"/>
        <c:axId val="274070456"/>
      </c:lineChart>
      <c:dateAx>
        <c:axId val="274069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70456"/>
        <c:crosses val="autoZero"/>
        <c:auto val="1"/>
        <c:lblOffset val="100"/>
        <c:baseTimeUnit val="days"/>
      </c:dateAx>
      <c:valAx>
        <c:axId val="27407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6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7F-40BA-ACE4-4499B4AA5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6631360"/>
        <c:axId val="276626112"/>
      </c:radarChart>
      <c:catAx>
        <c:axId val="27663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26112"/>
        <c:crosses val="autoZero"/>
        <c:auto val="1"/>
        <c:lblAlgn val="ctr"/>
        <c:lblOffset val="100"/>
        <c:noMultiLvlLbl val="0"/>
      </c:catAx>
      <c:valAx>
        <c:axId val="27662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3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3.8735065888103999E-2</c:v>
                </c:pt>
                <c:pt idx="1">
                  <c:v>4.4530663238778002E-2</c:v>
                </c:pt>
                <c:pt idx="2">
                  <c:v>7.0155618615749996E-2</c:v>
                </c:pt>
                <c:pt idx="3">
                  <c:v>6.0930938159361001E-2</c:v>
                </c:pt>
                <c:pt idx="4">
                  <c:v>4.7783831291897998E-2</c:v>
                </c:pt>
                <c:pt idx="5">
                  <c:v>9.0556888827002996E-2</c:v>
                </c:pt>
                <c:pt idx="6">
                  <c:v>0.1507665755906</c:v>
                </c:pt>
                <c:pt idx="7">
                  <c:v>4.7123071961940002E-2</c:v>
                </c:pt>
                <c:pt idx="8">
                  <c:v>4.3288796335787999E-2</c:v>
                </c:pt>
                <c:pt idx="9">
                  <c:v>5.9154202888117E-2</c:v>
                </c:pt>
                <c:pt idx="10">
                  <c:v>7.3135192542690006E-2</c:v>
                </c:pt>
                <c:pt idx="11">
                  <c:v>7.5090823919767E-2</c:v>
                </c:pt>
                <c:pt idx="12">
                  <c:v>5.5722686506581E-2</c:v>
                </c:pt>
                <c:pt idx="13">
                  <c:v>9.6146786181447993E-2</c:v>
                </c:pt>
                <c:pt idx="14">
                  <c:v>4.0053410186255002E-2</c:v>
                </c:pt>
                <c:pt idx="15">
                  <c:v>3.6972470139140998E-2</c:v>
                </c:pt>
                <c:pt idx="16">
                  <c:v>6.1143251843599998E-2</c:v>
                </c:pt>
                <c:pt idx="17">
                  <c:v>8.8893569875896999E-2</c:v>
                </c:pt>
                <c:pt idx="18">
                  <c:v>7.6114823398934994E-2</c:v>
                </c:pt>
                <c:pt idx="19">
                  <c:v>8.8935466157506998E-2</c:v>
                </c:pt>
                <c:pt idx="20">
                  <c:v>0.12234568051431</c:v>
                </c:pt>
                <c:pt idx="21">
                  <c:v>5.5300332447523998E-2</c:v>
                </c:pt>
                <c:pt idx="22">
                  <c:v>7.8507567555941002E-2</c:v>
                </c:pt>
                <c:pt idx="23">
                  <c:v>6.0978887168902998E-2</c:v>
                </c:pt>
                <c:pt idx="24">
                  <c:v>9.5940796121066999E-2</c:v>
                </c:pt>
                <c:pt idx="25">
                  <c:v>6.1083659545176E-2</c:v>
                </c:pt>
                <c:pt idx="26">
                  <c:v>6.7235132344321005E-2</c:v>
                </c:pt>
                <c:pt idx="27">
                  <c:v>0.15494530096046</c:v>
                </c:pt>
                <c:pt idx="28">
                  <c:v>8.2685091755703002E-2</c:v>
                </c:pt>
                <c:pt idx="29">
                  <c:v>6.3372588050962006E-2</c:v>
                </c:pt>
                <c:pt idx="30">
                  <c:v>5.6425464119288997E-2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C9-4CCC-962C-A9FE712F8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00944"/>
        <c:axId val="231199632"/>
      </c:lineChart>
      <c:dateAx>
        <c:axId val="23120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99632"/>
        <c:crosses val="autoZero"/>
        <c:auto val="1"/>
        <c:lblOffset val="100"/>
        <c:baseTimeUnit val="days"/>
      </c:dateAx>
      <c:valAx>
        <c:axId val="23119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0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110</c:v>
                </c:pt>
                <c:pt idx="1">
                  <c:v>95</c:v>
                </c:pt>
                <c:pt idx="2">
                  <c:v>99</c:v>
                </c:pt>
                <c:pt idx="3">
                  <c:v>106</c:v>
                </c:pt>
                <c:pt idx="4">
                  <c:v>98</c:v>
                </c:pt>
                <c:pt idx="5">
                  <c:v>86</c:v>
                </c:pt>
                <c:pt idx="6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4C-4FE9-9343-45F370D15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197992"/>
        <c:axId val="231199960"/>
      </c:barChart>
      <c:catAx>
        <c:axId val="23119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99960"/>
        <c:crosses val="autoZero"/>
        <c:auto val="1"/>
        <c:lblAlgn val="ctr"/>
        <c:lblOffset val="100"/>
        <c:noMultiLvlLbl val="0"/>
      </c:catAx>
      <c:valAx>
        <c:axId val="23119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9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109</c:v>
                </c:pt>
                <c:pt idx="1">
                  <c:v>123</c:v>
                </c:pt>
                <c:pt idx="2">
                  <c:v>136</c:v>
                </c:pt>
                <c:pt idx="3">
                  <c:v>144</c:v>
                </c:pt>
                <c:pt idx="4">
                  <c:v>132</c:v>
                </c:pt>
                <c:pt idx="5">
                  <c:v>114</c:v>
                </c:pt>
                <c:pt idx="6">
                  <c:v>71</c:v>
                </c:pt>
                <c:pt idx="7">
                  <c:v>95</c:v>
                </c:pt>
                <c:pt idx="8">
                  <c:v>71</c:v>
                </c:pt>
                <c:pt idx="9">
                  <c:v>72</c:v>
                </c:pt>
                <c:pt idx="10">
                  <c:v>63</c:v>
                </c:pt>
                <c:pt idx="11">
                  <c:v>101</c:v>
                </c:pt>
                <c:pt idx="12">
                  <c:v>60</c:v>
                </c:pt>
                <c:pt idx="13">
                  <c:v>76</c:v>
                </c:pt>
                <c:pt idx="14">
                  <c:v>34</c:v>
                </c:pt>
                <c:pt idx="15">
                  <c:v>64</c:v>
                </c:pt>
                <c:pt idx="16">
                  <c:v>102</c:v>
                </c:pt>
                <c:pt idx="17">
                  <c:v>101</c:v>
                </c:pt>
                <c:pt idx="18">
                  <c:v>113</c:v>
                </c:pt>
                <c:pt idx="19">
                  <c:v>149</c:v>
                </c:pt>
                <c:pt idx="20">
                  <c:v>101</c:v>
                </c:pt>
                <c:pt idx="21">
                  <c:v>72</c:v>
                </c:pt>
                <c:pt idx="22">
                  <c:v>155</c:v>
                </c:pt>
                <c:pt idx="23">
                  <c:v>80</c:v>
                </c:pt>
                <c:pt idx="24">
                  <c:v>86</c:v>
                </c:pt>
                <c:pt idx="25">
                  <c:v>76</c:v>
                </c:pt>
                <c:pt idx="26">
                  <c:v>69</c:v>
                </c:pt>
                <c:pt idx="27">
                  <c:v>97</c:v>
                </c:pt>
                <c:pt idx="28">
                  <c:v>68</c:v>
                </c:pt>
                <c:pt idx="29">
                  <c:v>135</c:v>
                </c:pt>
                <c:pt idx="30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CD-4F45-8857-3436C12764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446032"/>
        <c:axId val="162441440"/>
      </c:lineChart>
      <c:dateAx>
        <c:axId val="162446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441440"/>
        <c:crosses val="autoZero"/>
        <c:auto val="1"/>
        <c:lblOffset val="100"/>
        <c:baseTimeUnit val="days"/>
      </c:dateAx>
      <c:valAx>
        <c:axId val="16244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44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61</c:v>
                </c:pt>
                <c:pt idx="1">
                  <c:v>40</c:v>
                </c:pt>
                <c:pt idx="2">
                  <c:v>47</c:v>
                </c:pt>
                <c:pt idx="3">
                  <c:v>44</c:v>
                </c:pt>
                <c:pt idx="4">
                  <c:v>34</c:v>
                </c:pt>
                <c:pt idx="5">
                  <c:v>22</c:v>
                </c:pt>
                <c:pt idx="6">
                  <c:v>23</c:v>
                </c:pt>
                <c:pt idx="7">
                  <c:v>43</c:v>
                </c:pt>
                <c:pt idx="8">
                  <c:v>44</c:v>
                </c:pt>
                <c:pt idx="9">
                  <c:v>60</c:v>
                </c:pt>
                <c:pt idx="10">
                  <c:v>45</c:v>
                </c:pt>
                <c:pt idx="11">
                  <c:v>39</c:v>
                </c:pt>
                <c:pt idx="12">
                  <c:v>28</c:v>
                </c:pt>
                <c:pt idx="13">
                  <c:v>31</c:v>
                </c:pt>
                <c:pt idx="14">
                  <c:v>51</c:v>
                </c:pt>
                <c:pt idx="15">
                  <c:v>50</c:v>
                </c:pt>
                <c:pt idx="16">
                  <c:v>45</c:v>
                </c:pt>
                <c:pt idx="17">
                  <c:v>53</c:v>
                </c:pt>
                <c:pt idx="18">
                  <c:v>46</c:v>
                </c:pt>
                <c:pt idx="19">
                  <c:v>30</c:v>
                </c:pt>
                <c:pt idx="20">
                  <c:v>23</c:v>
                </c:pt>
                <c:pt idx="21">
                  <c:v>60</c:v>
                </c:pt>
                <c:pt idx="22">
                  <c:v>71</c:v>
                </c:pt>
                <c:pt idx="23">
                  <c:v>40</c:v>
                </c:pt>
                <c:pt idx="24">
                  <c:v>51</c:v>
                </c:pt>
                <c:pt idx="25">
                  <c:v>37</c:v>
                </c:pt>
                <c:pt idx="26">
                  <c:v>29</c:v>
                </c:pt>
                <c:pt idx="27">
                  <c:v>31</c:v>
                </c:pt>
                <c:pt idx="28">
                  <c:v>48</c:v>
                </c:pt>
                <c:pt idx="29">
                  <c:v>46</c:v>
                </c:pt>
                <c:pt idx="30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04-4D55-866B-72AD16B05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746832"/>
        <c:axId val="327749784"/>
      </c:lineChart>
      <c:dateAx>
        <c:axId val="327746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9784"/>
        <c:crosses val="autoZero"/>
        <c:auto val="1"/>
        <c:lblOffset val="100"/>
        <c:baseTimeUnit val="days"/>
      </c:dateAx>
      <c:valAx>
        <c:axId val="32774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251</c:v>
                </c:pt>
                <c:pt idx="1">
                  <c:v>251</c:v>
                </c:pt>
                <c:pt idx="2">
                  <c:v>193</c:v>
                </c:pt>
                <c:pt idx="3">
                  <c:v>156</c:v>
                </c:pt>
                <c:pt idx="4">
                  <c:v>109</c:v>
                </c:pt>
                <c:pt idx="5">
                  <c:v>108</c:v>
                </c:pt>
                <c:pt idx="6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CB-4937-991B-74617DEFE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460112"/>
        <c:axId val="332461424"/>
      </c:barChart>
      <c:catAx>
        <c:axId val="33246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61424"/>
        <c:crosses val="autoZero"/>
        <c:auto val="1"/>
        <c:lblAlgn val="ctr"/>
        <c:lblOffset val="100"/>
        <c:noMultiLvlLbl val="0"/>
      </c:catAx>
      <c:valAx>
        <c:axId val="33246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6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5.5923339573203001E-2</c:v>
                </c:pt>
                <c:pt idx="1">
                  <c:v>6.1228648582758997E-2</c:v>
                </c:pt>
                <c:pt idx="2">
                  <c:v>8.0710645391936994E-2</c:v>
                </c:pt>
                <c:pt idx="3">
                  <c:v>6.6123727933613E-2</c:v>
                </c:pt>
                <c:pt idx="4">
                  <c:v>7.4982087667331998E-2</c:v>
                </c:pt>
                <c:pt idx="5">
                  <c:v>0.13034593674539</c:v>
                </c:pt>
                <c:pt idx="6">
                  <c:v>5.2180353324371001E-2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86-4D74-BCD7-4E8270EFD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361112"/>
        <c:axId val="350369968"/>
      </c:barChart>
      <c:catAx>
        <c:axId val="35036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9968"/>
        <c:crosses val="autoZero"/>
        <c:auto val="1"/>
        <c:lblAlgn val="ctr"/>
        <c:lblOffset val="100"/>
        <c:noMultiLvlLbl val="0"/>
      </c:catAx>
      <c:valAx>
        <c:axId val="35036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D4-4078-9C78-4076DA8C3F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D4-4078-9C78-4076DA8C3F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D4-4078-9C78-4076DA8C3F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D4-4078-9C78-4076DA8C3F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D4-4078-9C78-4076DA8C3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360456"/>
        <c:axId val="350362424"/>
      </c:barChart>
      <c:catAx>
        <c:axId val="350360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2424"/>
        <c:crosses val="autoZero"/>
        <c:auto val="1"/>
        <c:lblAlgn val="ctr"/>
        <c:lblOffset val="100"/>
        <c:noMultiLvlLbl val="0"/>
      </c:catAx>
      <c:valAx>
        <c:axId val="35036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0.10939088009557001</c:v>
                </c:pt>
                <c:pt idx="1">
                  <c:v>0.10017573429262</c:v>
                </c:pt>
                <c:pt idx="2">
                  <c:v>2.9468736186529999E-2</c:v>
                </c:pt>
                <c:pt idx="3">
                  <c:v>3.6236962180590998E-2</c:v>
                </c:pt>
                <c:pt idx="4">
                  <c:v>6.0734346530775002E-2</c:v>
                </c:pt>
                <c:pt idx="5">
                  <c:v>0.13584368632327001</c:v>
                </c:pt>
                <c:pt idx="6">
                  <c:v>0</c:v>
                </c:pt>
                <c:pt idx="7">
                  <c:v>7.0003738737471996E-2</c:v>
                </c:pt>
                <c:pt idx="8">
                  <c:v>5.0739559549165002E-2</c:v>
                </c:pt>
                <c:pt idx="9">
                  <c:v>8.9830560026070996E-2</c:v>
                </c:pt>
                <c:pt idx="10">
                  <c:v>5.7490758307616997E-2</c:v>
                </c:pt>
                <c:pt idx="11">
                  <c:v>0.10888613723123</c:v>
                </c:pt>
                <c:pt idx="12">
                  <c:v>7.6910344695402005E-2</c:v>
                </c:pt>
                <c:pt idx="13">
                  <c:v>5.8601176659138998E-2</c:v>
                </c:pt>
                <c:pt idx="14">
                  <c:v>5.2337168547309E-2</c:v>
                </c:pt>
                <c:pt idx="15">
                  <c:v>7.1061287444737997E-2</c:v>
                </c:pt>
                <c:pt idx="16">
                  <c:v>7.5171453960912002E-2</c:v>
                </c:pt>
                <c:pt idx="17">
                  <c:v>6.3215192142071996E-2</c:v>
                </c:pt>
                <c:pt idx="18">
                  <c:v>4.9974241280457E-2</c:v>
                </c:pt>
                <c:pt idx="19">
                  <c:v>8.1763570544294006E-2</c:v>
                </c:pt>
                <c:pt idx="20">
                  <c:v>5.5380583014711E-2</c:v>
                </c:pt>
                <c:pt idx="21">
                  <c:v>6.4487816993558003E-2</c:v>
                </c:pt>
                <c:pt idx="22">
                  <c:v>5.8811375940938999E-2</c:v>
                </c:pt>
                <c:pt idx="23">
                  <c:v>5.6138936450830998E-2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10-4820-BCDD-B2918EDE55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65376"/>
        <c:axId val="350365704"/>
      </c:lineChart>
      <c:catAx>
        <c:axId val="35036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5704"/>
        <c:crosses val="autoZero"/>
        <c:auto val="1"/>
        <c:lblAlgn val="ctr"/>
        <c:lblOffset val="100"/>
        <c:noMultiLvlLbl val="0"/>
      </c:catAx>
      <c:valAx>
        <c:axId val="35036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51</c:v>
                </c:pt>
                <c:pt idx="1">
                  <c:v>4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58</c:v>
                </c:pt>
                <c:pt idx="8">
                  <c:v>69</c:v>
                </c:pt>
                <c:pt idx="9">
                  <c:v>82</c:v>
                </c:pt>
                <c:pt idx="10">
                  <c:v>78</c:v>
                </c:pt>
                <c:pt idx="11">
                  <c:v>81</c:v>
                </c:pt>
                <c:pt idx="12">
                  <c:v>87</c:v>
                </c:pt>
                <c:pt idx="13">
                  <c:v>109</c:v>
                </c:pt>
                <c:pt idx="14">
                  <c:v>112</c:v>
                </c:pt>
                <c:pt idx="15">
                  <c:v>53</c:v>
                </c:pt>
                <c:pt idx="16">
                  <c:v>81</c:v>
                </c:pt>
                <c:pt idx="17">
                  <c:v>62</c:v>
                </c:pt>
                <c:pt idx="18">
                  <c:v>85</c:v>
                </c:pt>
                <c:pt idx="19">
                  <c:v>62</c:v>
                </c:pt>
                <c:pt idx="20">
                  <c:v>78</c:v>
                </c:pt>
                <c:pt idx="21">
                  <c:v>63</c:v>
                </c:pt>
                <c:pt idx="22">
                  <c:v>57</c:v>
                </c:pt>
                <c:pt idx="23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B1-40A4-BABD-555BE3E90F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48320"/>
        <c:axId val="350339464"/>
      </c:lineChart>
      <c:catAx>
        <c:axId val="35034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39464"/>
        <c:crosses val="autoZero"/>
        <c:auto val="1"/>
        <c:lblAlgn val="ctr"/>
        <c:lblOffset val="100"/>
        <c:noMultiLvlLbl val="0"/>
      </c:catAx>
      <c:valAx>
        <c:axId val="35033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4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1.0824775746729001E-3</c:v>
                </c:pt>
                <c:pt idx="1">
                  <c:v>6.4290000843142001E-2</c:v>
                </c:pt>
                <c:pt idx="2">
                  <c:v>5.7383823805902998E-2</c:v>
                </c:pt>
                <c:pt idx="3">
                  <c:v>0</c:v>
                </c:pt>
                <c:pt idx="4">
                  <c:v>0.11594472886359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5-4F74-A910-604DD94D1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345368"/>
        <c:axId val="350340120"/>
      </c:barChart>
      <c:catAx>
        <c:axId val="35034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40120"/>
        <c:crosses val="autoZero"/>
        <c:auto val="1"/>
        <c:lblAlgn val="ctr"/>
        <c:lblOffset val="100"/>
        <c:noMultiLvlLbl val="0"/>
      </c:catAx>
      <c:valAx>
        <c:axId val="35034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4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67-4362-95C0-073BC62835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67-4362-95C0-073BC6283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67-4362-95C0-073BC62835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67-4362-95C0-073BC62835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67-4362-95C0-073BC62835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67-4362-95C0-073BC62835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40216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67-4362-95C0-073BC62835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28962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F67-4362-95C0-073BC6283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342744"/>
        <c:axId val="350343072"/>
      </c:barChart>
      <c:catAx>
        <c:axId val="35034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43072"/>
        <c:crosses val="autoZero"/>
        <c:auto val="1"/>
        <c:lblAlgn val="ctr"/>
        <c:lblOffset val="100"/>
        <c:noMultiLvlLbl val="0"/>
      </c:catAx>
      <c:valAx>
        <c:axId val="35034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4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C2-45E9-A1E8-540E491BC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830344"/>
        <c:axId val="287830672"/>
      </c:barChart>
      <c:catAx>
        <c:axId val="28783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30672"/>
        <c:crosses val="autoZero"/>
        <c:auto val="1"/>
        <c:lblAlgn val="ctr"/>
        <c:lblOffset val="100"/>
        <c:noMultiLvlLbl val="0"/>
      </c:catAx>
      <c:valAx>
        <c:axId val="28783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3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BAE47-AD75-41FD-9182-D3A4B65625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8A4DE-EA6B-4D20-8C48-ECC9DCDD63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3399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A5A02-22FB-4C1C-9F97-F789D7307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44124-BBB3-4843-8F4B-C263BE2288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0931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56767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7381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6398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8012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2947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3757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2071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0738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7968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8846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63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Tribuno Salta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383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E182F-D7C9-4BCD-829E-1D7DDBE0A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704189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BEB91-16D0-417C-9074-CFFBB25F5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CC3749-89E1-4C16-8167-A0B2563E2A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76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5FF03-C778-4083-911E-32A554252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6AA62-A039-4C85-A2EA-E7629EFE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083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2CCE7-DF6D-4D10-9014-3B834B668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6A2386-4A78-4952-A739-F8EA59F66F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576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49E11-7748-4291-B40B-209FA71AB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2A73D-1A04-4C70-BA31-F4F5840AF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73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3A58C-2339-40CB-BD16-878876CF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B915AB-A2F4-44B8-8177-56762B1473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3815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A8D67-E1CC-4DC9-B9D9-E918A56B8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4D441-B3C4-493B-BE70-6CFE96865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25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0DFD8-A742-4CE4-AA4D-EE67C648A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587C31-C835-4019-BC75-6468AC33E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4492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B6402-E991-4E8B-8E53-175DF5A2B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A2D13-95DF-4355-8CA0-084D01D12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737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FD8B-CAC0-4AEF-9CB0-9D7515F9F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CE6DD2-C890-4A64-B16B-F94DAB1EAC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0529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CDCFF-4938-4ADF-86F8-8452E449E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893111-BB01-4777-B6CB-3D6E94F5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823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05E66-7B57-41F8-8715-B1800C2BA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5C1659-338A-41E4-A9A2-DDC9AEA0BC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7245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75816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702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415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128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513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8824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3382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7747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6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- 2017-10-28 11:22:52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0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- 2017-10-28 00:44:48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 | Maxi viajó a Buenos Aires y conoció al conductor que lo recibió de la mejor manera en el estudio del certamen.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81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- 2017-10-21 19:35:12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Salta se suma a la marcha para pedir justicia por Maldonado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68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- 2017-10-14 09:47:03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URGENTE - AHORA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27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- 2017-10-07 11:11:46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87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- 2017-10-25 17:29:41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deportaciones aumentaron más de 3100% en dos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95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- 2017-10-03 09:38:49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- 2017-10-07 12:37:31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62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- 2017-10-25 15:24:09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Gendarmería llegó a la casa de Julio De Vido para su detención. Más información en http://bit.ly/2yLH9ly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37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06A73-31A3-48AA-AF86-FE8926D2A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439313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A2143-CFAE-4F67-8B4C-03AB0491C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3B85B-0F40-42E6-A296-AA46D5BE33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857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47754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810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406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800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902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3849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3937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3436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4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17:15:50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recorremos salta en esta tarde calurosa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0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- 2017-10-12 16:42:13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3,5 kilos y pasada las dos de la tarde, el tercer hijo de Flor y el primero con Ramiro Ponce de León, llegó a este 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30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13:50:45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18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12:51:41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69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- 2017-10-26 13:30:46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28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- 2017-10-29 18:42:40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"Pronto nos volveremos a ver. Te amo", le escribió al pequeño héroe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07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- 2017-10-10 00:35:00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7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- 2017-10-23 00:29:06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Cristina Kirchner desde el búnker de Unidad 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1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- 2017-10-06 09:59:40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32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1819B-95F8-4A24-BCF5-E9BE6D553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25344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C786D-637A-4E57-9796-83B53F9A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B5AFB-9345-43D9-BF17-C0AE754128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418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55705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402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589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311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706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527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360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73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35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- 2017-10-31 07:45:17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49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- 2017-10-02 16:19:51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nueva formación alerce tiene una capacidad total de 130 pasajeros. Cuenta con ambiente climatizado y circuito interno de TV.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5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22:30:01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Salinas Grandes de Jujuy fueron reconocidas como uno de los "17 Lugares más Salvajes y Hermosos del Mundo" por el portal de National Geographic, que sumó al asombroso paisaje blanco situado a más de 4 metros de altitud entre los destinos turísticos de la provincia norteña destacados a nivel internacional.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81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- 2017-10-31 21:06:34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comenzó en Rosario de Lerma la Noche Blanca de Todos los Santos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02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- 2017-10-20 09:45:47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48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2C839-E4BA-4535-BDBF-3C1092666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729358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03210-07E7-45DA-B64A-FE02DD5B6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2D6B3-19B2-42C6-B4D4-8B3F961DD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3015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4313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274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527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342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2224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2772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346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605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223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- 2017-10-27 21:37:41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conductor viajó a Estados Unidos para ver nacer a su hijo. El parto estaba previsto para el 8 de noviembre pero se adelantó: "Tanto miedo, tanta felicidad, todo tan inesperado", tuiteó en su cuenta.  Minutos después de la 20 señaló que Mirko nació con 51 cm y pesó 3,220 kilos. ¡Felicitaciones para el nuevo papá!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27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- 2017-10-17 14:04:47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Tenía 13 años y su caso había cobrado notoriedad luego de que no pudiera ingresar a la lista de espera del INCUCAI.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7354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CA0A7-0313-45BB-839D-9ADB92091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368832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35240-C722-4D98-99A0-6C0AB7003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22FE8C-4ED4-4767-A457-10964386D4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7812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589AF-1F06-4168-BC01-5AF1D1441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24C87-8CCE-49EE-B063-FA5E8E8B4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565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2FF00-1A98-4EA6-B68E-497C42148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5A4D5E-6A1C-4896-B238-DBC9354983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1194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7C50F-E64F-45A8-8B16-F56FAC145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10BD9-B388-4D39-BFCD-CDAAE41C1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770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C6C1C-58B2-411B-8001-BAB37A7D2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BE5162-44F6-437A-B7E1-D534299B49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808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D34FC-9E64-47C6-95C3-CE88A510B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20F2A-093D-4253-90B9-75D1F3606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81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D77B2-8722-406F-8FB6-3E346E50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8F0478-C700-4F29-BDA3-E9FA192EBC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530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D04E0-6868-4993-88F6-89F255FE4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9949E-7FC4-42F3-BAE8-102A3243E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827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66E10-8B16-43BE-9645-5C2A106EC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E132DE-5809-41F5-8FF8-25E0FDBB96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857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E2297-3F05-4993-917A-4E7D7BC7F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7B1F1-AE33-450F-95E2-D6174C18A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293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DEFF-A12A-43BE-A8C9-879C8BCF8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1E8FAE-C7F9-4E79-9EB5-DACD1ACD8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1491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4E91C-E483-413D-A1C8-BBFC898C0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B5D39-5BB7-4DA5-8505-0814979EF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823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1797-84C1-41AF-99C5-25FF52DE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1C9D25-4876-4BA1-AA59-E8B749B6C1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572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F84A8-447F-4DFE-BB60-2BB8D80EB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7F9CB-82C5-4D1E-B85E-0C3A9A673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B7409-94DA-4E00-BF0C-BB914746A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CA160F-38DF-4572-8317-C889514CE9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479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D1878-6ECD-4CAE-90A3-80803DC28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7BBF2-4340-45B6-9315-A571F3E8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330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428DD-D4F7-4A73-920E-F9592A43D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D5205D-C87B-49E0-B5D9-51C019A2D0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5057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30755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4752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361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355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11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79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(288)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39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Yolanda Her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83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Javier Fernández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91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Sandy Libertad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54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Gassmann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93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Josemi 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07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Leandro Valinoti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7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Myaku Salas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0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Nestor Villalba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85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Antonio Saucedo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61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BF181-D94E-4BAE-8C6A-3EA2D8858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520452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14FD6-9B35-4026-A845-6A6B0A3AB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F7C368-EBE4-4741-8D59-E0DE885797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151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66440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3115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891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689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692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34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Cristian Segura Coquimbo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8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87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Angelica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69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Raquel Gray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33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Charly Benn Mendez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17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3D4B6-EFDE-420C-A37E-E580D3009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59368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01EBB-51EA-4594-A83B-8F8AC5D0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515BD6-FA8E-44B8-B721-B640FCEA9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2914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AF82D-7B2E-4EEC-8398-C3C393198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8598D-99F0-48D1-ADBA-5DA1D3A22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2434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842</Words>
  <Application>Microsoft Office PowerPoint</Application>
  <PresentationFormat>On-screen Show (4:3)</PresentationFormat>
  <Paragraphs>395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2017-11-07T16:47:28Z</dcterms:created>
  <dcterms:modified xsi:type="dcterms:W3CDTF">2017-11-07T16:48:16Z</dcterms:modified>
</cp:coreProperties>
</file>