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276883</c:v>
                </c:pt>
                <c:pt idx="1">
                  <c:v>277006</c:v>
                </c:pt>
                <c:pt idx="2">
                  <c:v>277142</c:v>
                </c:pt>
                <c:pt idx="3">
                  <c:v>277286</c:v>
                </c:pt>
                <c:pt idx="4">
                  <c:v>277418</c:v>
                </c:pt>
                <c:pt idx="5">
                  <c:v>277532</c:v>
                </c:pt>
                <c:pt idx="6">
                  <c:v>277603</c:v>
                </c:pt>
                <c:pt idx="7">
                  <c:v>277698</c:v>
                </c:pt>
                <c:pt idx="8">
                  <c:v>277769</c:v>
                </c:pt>
                <c:pt idx="9">
                  <c:v>277841</c:v>
                </c:pt>
                <c:pt idx="10">
                  <c:v>277904</c:v>
                </c:pt>
                <c:pt idx="11">
                  <c:v>278005</c:v>
                </c:pt>
                <c:pt idx="12">
                  <c:v>278065</c:v>
                </c:pt>
                <c:pt idx="13">
                  <c:v>278141</c:v>
                </c:pt>
                <c:pt idx="14">
                  <c:v>278175</c:v>
                </c:pt>
                <c:pt idx="15">
                  <c:v>278239</c:v>
                </c:pt>
                <c:pt idx="16">
                  <c:v>278341</c:v>
                </c:pt>
                <c:pt idx="17">
                  <c:v>278442</c:v>
                </c:pt>
                <c:pt idx="18">
                  <c:v>278555</c:v>
                </c:pt>
                <c:pt idx="19">
                  <c:v>278704</c:v>
                </c:pt>
                <c:pt idx="20">
                  <c:v>278805</c:v>
                </c:pt>
                <c:pt idx="21">
                  <c:v>278877</c:v>
                </c:pt>
                <c:pt idx="22">
                  <c:v>279032</c:v>
                </c:pt>
                <c:pt idx="23">
                  <c:v>279112</c:v>
                </c:pt>
                <c:pt idx="24">
                  <c:v>279198</c:v>
                </c:pt>
                <c:pt idx="25">
                  <c:v>279274</c:v>
                </c:pt>
                <c:pt idx="26">
                  <c:v>279343</c:v>
                </c:pt>
                <c:pt idx="27">
                  <c:v>279440</c:v>
                </c:pt>
                <c:pt idx="28">
                  <c:v>279508</c:v>
                </c:pt>
                <c:pt idx="29">
                  <c:v>279643</c:v>
                </c:pt>
                <c:pt idx="30">
                  <c:v>279728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B-4C9D-81A7-44D5D6A9C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88824"/>
        <c:axId val="239337448"/>
      </c:lineChart>
      <c:dateAx>
        <c:axId val="27808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37448"/>
        <c:crosses val="autoZero"/>
        <c:auto val="1"/>
        <c:lblOffset val="100"/>
        <c:baseTimeUnit val="days"/>
      </c:dateAx>
      <c:valAx>
        <c:axId val="23933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8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7-40A2-A412-B622A6903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981176"/>
        <c:axId val="278975272"/>
      </c:radarChart>
      <c:catAx>
        <c:axId val="27898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75272"/>
        <c:crosses val="autoZero"/>
        <c:auto val="1"/>
        <c:lblAlgn val="ctr"/>
        <c:lblOffset val="100"/>
        <c:noMultiLvlLbl val="0"/>
      </c:catAx>
      <c:valAx>
        <c:axId val="27897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8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3.8735065888103999E-2</c:v>
                </c:pt>
                <c:pt idx="1">
                  <c:v>4.4530663238778002E-2</c:v>
                </c:pt>
                <c:pt idx="2">
                  <c:v>7.0155618615749996E-2</c:v>
                </c:pt>
                <c:pt idx="3">
                  <c:v>6.0930938159361001E-2</c:v>
                </c:pt>
                <c:pt idx="4">
                  <c:v>4.7783831291897998E-2</c:v>
                </c:pt>
                <c:pt idx="5">
                  <c:v>9.0556888827002996E-2</c:v>
                </c:pt>
                <c:pt idx="6">
                  <c:v>0.1507665755906</c:v>
                </c:pt>
                <c:pt idx="7">
                  <c:v>4.7123071961940002E-2</c:v>
                </c:pt>
                <c:pt idx="8">
                  <c:v>4.3288796335787999E-2</c:v>
                </c:pt>
                <c:pt idx="9">
                  <c:v>5.9154202888117E-2</c:v>
                </c:pt>
                <c:pt idx="10">
                  <c:v>7.3135192542690006E-2</c:v>
                </c:pt>
                <c:pt idx="11">
                  <c:v>7.5090823919767E-2</c:v>
                </c:pt>
                <c:pt idx="12">
                  <c:v>5.5722686506581E-2</c:v>
                </c:pt>
                <c:pt idx="13">
                  <c:v>9.6146786181447993E-2</c:v>
                </c:pt>
                <c:pt idx="14">
                  <c:v>4.0053410186255002E-2</c:v>
                </c:pt>
                <c:pt idx="15">
                  <c:v>3.6972470139140998E-2</c:v>
                </c:pt>
                <c:pt idx="16">
                  <c:v>6.1143251843599998E-2</c:v>
                </c:pt>
                <c:pt idx="17">
                  <c:v>8.8893569875896999E-2</c:v>
                </c:pt>
                <c:pt idx="18">
                  <c:v>7.6114823398934994E-2</c:v>
                </c:pt>
                <c:pt idx="19">
                  <c:v>8.8935466157506998E-2</c:v>
                </c:pt>
                <c:pt idx="20">
                  <c:v>0.12234568051431</c:v>
                </c:pt>
                <c:pt idx="21">
                  <c:v>5.5300332447523998E-2</c:v>
                </c:pt>
                <c:pt idx="22">
                  <c:v>7.8507567555941002E-2</c:v>
                </c:pt>
                <c:pt idx="23">
                  <c:v>6.0978887168902998E-2</c:v>
                </c:pt>
                <c:pt idx="24">
                  <c:v>9.5940796121066999E-2</c:v>
                </c:pt>
                <c:pt idx="25">
                  <c:v>6.1083659545176E-2</c:v>
                </c:pt>
                <c:pt idx="26">
                  <c:v>6.7235132344321005E-2</c:v>
                </c:pt>
                <c:pt idx="27">
                  <c:v>0.15494530096046</c:v>
                </c:pt>
                <c:pt idx="28">
                  <c:v>8.2685091755703002E-2</c:v>
                </c:pt>
                <c:pt idx="29">
                  <c:v>6.3372588050962006E-2</c:v>
                </c:pt>
                <c:pt idx="30">
                  <c:v>5.6425464119288997E-2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7-4A44-A651-AA089A6FE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18872"/>
        <c:axId val="282919528"/>
      </c:lineChart>
      <c:dateAx>
        <c:axId val="28291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9528"/>
        <c:crosses val="autoZero"/>
        <c:auto val="1"/>
        <c:lblOffset val="100"/>
        <c:baseTimeUnit val="days"/>
      </c:dateAx>
      <c:valAx>
        <c:axId val="28291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</c:v>
                </c:pt>
                <c:pt idx="1">
                  <c:v>95</c:v>
                </c:pt>
                <c:pt idx="2">
                  <c:v>99</c:v>
                </c:pt>
                <c:pt idx="3">
                  <c:v>106</c:v>
                </c:pt>
                <c:pt idx="4">
                  <c:v>98</c:v>
                </c:pt>
                <c:pt idx="5">
                  <c:v>86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1-4BC1-A034-D4740123A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913624"/>
        <c:axId val="282919856"/>
      </c:barChart>
      <c:catAx>
        <c:axId val="28291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9856"/>
        <c:crosses val="autoZero"/>
        <c:auto val="1"/>
        <c:lblAlgn val="ctr"/>
        <c:lblOffset val="100"/>
        <c:noMultiLvlLbl val="0"/>
      </c:catAx>
      <c:valAx>
        <c:axId val="28291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123</c:v>
                </c:pt>
                <c:pt idx="2">
                  <c:v>136</c:v>
                </c:pt>
                <c:pt idx="3">
                  <c:v>144</c:v>
                </c:pt>
                <c:pt idx="4">
                  <c:v>132</c:v>
                </c:pt>
                <c:pt idx="5">
                  <c:v>114</c:v>
                </c:pt>
                <c:pt idx="6">
                  <c:v>71</c:v>
                </c:pt>
                <c:pt idx="7">
                  <c:v>95</c:v>
                </c:pt>
                <c:pt idx="8">
                  <c:v>71</c:v>
                </c:pt>
                <c:pt idx="9">
                  <c:v>72</c:v>
                </c:pt>
                <c:pt idx="10">
                  <c:v>63</c:v>
                </c:pt>
                <c:pt idx="11">
                  <c:v>101</c:v>
                </c:pt>
                <c:pt idx="12">
                  <c:v>60</c:v>
                </c:pt>
                <c:pt idx="13">
                  <c:v>76</c:v>
                </c:pt>
                <c:pt idx="14">
                  <c:v>34</c:v>
                </c:pt>
                <c:pt idx="15">
                  <c:v>64</c:v>
                </c:pt>
                <c:pt idx="16">
                  <c:v>102</c:v>
                </c:pt>
                <c:pt idx="17">
                  <c:v>101</c:v>
                </c:pt>
                <c:pt idx="18">
                  <c:v>113</c:v>
                </c:pt>
                <c:pt idx="19">
                  <c:v>149</c:v>
                </c:pt>
                <c:pt idx="20">
                  <c:v>101</c:v>
                </c:pt>
                <c:pt idx="21">
                  <c:v>72</c:v>
                </c:pt>
                <c:pt idx="22">
                  <c:v>155</c:v>
                </c:pt>
                <c:pt idx="23">
                  <c:v>80</c:v>
                </c:pt>
                <c:pt idx="24">
                  <c:v>86</c:v>
                </c:pt>
                <c:pt idx="25">
                  <c:v>76</c:v>
                </c:pt>
                <c:pt idx="26">
                  <c:v>69</c:v>
                </c:pt>
                <c:pt idx="27">
                  <c:v>97</c:v>
                </c:pt>
                <c:pt idx="28">
                  <c:v>68</c:v>
                </c:pt>
                <c:pt idx="29">
                  <c:v>135</c:v>
                </c:pt>
                <c:pt idx="30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D6-42F9-849C-DFDF9FF41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71136"/>
        <c:axId val="282966872"/>
      </c:lineChart>
      <c:dateAx>
        <c:axId val="28297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66872"/>
        <c:crosses val="autoZero"/>
        <c:auto val="1"/>
        <c:lblOffset val="100"/>
        <c:baseTimeUnit val="days"/>
      </c:dateAx>
      <c:valAx>
        <c:axId val="28296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7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</c:v>
                </c:pt>
                <c:pt idx="1">
                  <c:v>40</c:v>
                </c:pt>
                <c:pt idx="2">
                  <c:v>47</c:v>
                </c:pt>
                <c:pt idx="3">
                  <c:v>44</c:v>
                </c:pt>
                <c:pt idx="4">
                  <c:v>34</c:v>
                </c:pt>
                <c:pt idx="5">
                  <c:v>22</c:v>
                </c:pt>
                <c:pt idx="6">
                  <c:v>23</c:v>
                </c:pt>
                <c:pt idx="7">
                  <c:v>43</c:v>
                </c:pt>
                <c:pt idx="8">
                  <c:v>44</c:v>
                </c:pt>
                <c:pt idx="9">
                  <c:v>60</c:v>
                </c:pt>
                <c:pt idx="10">
                  <c:v>45</c:v>
                </c:pt>
                <c:pt idx="11">
                  <c:v>39</c:v>
                </c:pt>
                <c:pt idx="12">
                  <c:v>28</c:v>
                </c:pt>
                <c:pt idx="13">
                  <c:v>31</c:v>
                </c:pt>
                <c:pt idx="14">
                  <c:v>51</c:v>
                </c:pt>
                <c:pt idx="15">
                  <c:v>50</c:v>
                </c:pt>
                <c:pt idx="16">
                  <c:v>45</c:v>
                </c:pt>
                <c:pt idx="17">
                  <c:v>53</c:v>
                </c:pt>
                <c:pt idx="18">
                  <c:v>46</c:v>
                </c:pt>
                <c:pt idx="19">
                  <c:v>30</c:v>
                </c:pt>
                <c:pt idx="20">
                  <c:v>23</c:v>
                </c:pt>
                <c:pt idx="21">
                  <c:v>60</c:v>
                </c:pt>
                <c:pt idx="22">
                  <c:v>71</c:v>
                </c:pt>
                <c:pt idx="23">
                  <c:v>40</c:v>
                </c:pt>
                <c:pt idx="24">
                  <c:v>51</c:v>
                </c:pt>
                <c:pt idx="25">
                  <c:v>37</c:v>
                </c:pt>
                <c:pt idx="26">
                  <c:v>29</c:v>
                </c:pt>
                <c:pt idx="27">
                  <c:v>31</c:v>
                </c:pt>
                <c:pt idx="28">
                  <c:v>48</c:v>
                </c:pt>
                <c:pt idx="29">
                  <c:v>46</c:v>
                </c:pt>
                <c:pt idx="30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E0-43AD-B13D-35E86905E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93936"/>
        <c:axId val="347494592"/>
      </c:lineChart>
      <c:dateAx>
        <c:axId val="34749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94592"/>
        <c:crosses val="autoZero"/>
        <c:auto val="1"/>
        <c:lblOffset val="100"/>
        <c:baseTimeUnit val="days"/>
      </c:dateAx>
      <c:valAx>
        <c:axId val="34749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9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251</c:v>
                </c:pt>
                <c:pt idx="1">
                  <c:v>251</c:v>
                </c:pt>
                <c:pt idx="2">
                  <c:v>193</c:v>
                </c:pt>
                <c:pt idx="3">
                  <c:v>156</c:v>
                </c:pt>
                <c:pt idx="4">
                  <c:v>109</c:v>
                </c:pt>
                <c:pt idx="5">
                  <c:v>108</c:v>
                </c:pt>
                <c:pt idx="6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9-4501-A63D-C2458D4B7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721616"/>
        <c:axId val="235720304"/>
      </c:barChart>
      <c:catAx>
        <c:axId val="23572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0304"/>
        <c:crosses val="autoZero"/>
        <c:auto val="1"/>
        <c:lblAlgn val="ctr"/>
        <c:lblOffset val="100"/>
        <c:noMultiLvlLbl val="0"/>
      </c:catAx>
      <c:valAx>
        <c:axId val="23572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2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5.5923339573203001E-2</c:v>
                </c:pt>
                <c:pt idx="1">
                  <c:v>6.1228648582758997E-2</c:v>
                </c:pt>
                <c:pt idx="2">
                  <c:v>8.0710645391936994E-2</c:v>
                </c:pt>
                <c:pt idx="3">
                  <c:v>6.6123727933613E-2</c:v>
                </c:pt>
                <c:pt idx="4">
                  <c:v>7.4982087667331998E-2</c:v>
                </c:pt>
                <c:pt idx="5">
                  <c:v>0.13034593674539</c:v>
                </c:pt>
                <c:pt idx="6">
                  <c:v>5.2180353324371001E-2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C-4E18-98E9-B1D0E9D76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000624"/>
        <c:axId val="353000952"/>
      </c:barChart>
      <c:catAx>
        <c:axId val="35300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0952"/>
        <c:crosses val="autoZero"/>
        <c:auto val="1"/>
        <c:lblAlgn val="ctr"/>
        <c:lblOffset val="100"/>
        <c:noMultiLvlLbl val="0"/>
      </c:catAx>
      <c:valAx>
        <c:axId val="35300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F-4D7D-AEDE-A2E56E0DB4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DF-4D7D-AEDE-A2E56E0DB4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DF-4D7D-AEDE-A2E56E0DB4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DF-4D7D-AEDE-A2E56E0DB4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DF-4D7D-AEDE-A2E56E0DB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998984"/>
        <c:axId val="352999312"/>
      </c:barChart>
      <c:catAx>
        <c:axId val="35299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9312"/>
        <c:crosses val="autoZero"/>
        <c:auto val="1"/>
        <c:lblAlgn val="ctr"/>
        <c:lblOffset val="100"/>
        <c:noMultiLvlLbl val="0"/>
      </c:catAx>
      <c:valAx>
        <c:axId val="35299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0.10939088009557001</c:v>
                </c:pt>
                <c:pt idx="1">
                  <c:v>0.10017573429262</c:v>
                </c:pt>
                <c:pt idx="2">
                  <c:v>2.9468736186529999E-2</c:v>
                </c:pt>
                <c:pt idx="3">
                  <c:v>3.6236962180590998E-2</c:v>
                </c:pt>
                <c:pt idx="4">
                  <c:v>6.0734346530775002E-2</c:v>
                </c:pt>
                <c:pt idx="5">
                  <c:v>0.13584368632327001</c:v>
                </c:pt>
                <c:pt idx="6">
                  <c:v>0</c:v>
                </c:pt>
                <c:pt idx="7">
                  <c:v>7.0003738737471996E-2</c:v>
                </c:pt>
                <c:pt idx="8">
                  <c:v>5.0739559549165002E-2</c:v>
                </c:pt>
                <c:pt idx="9">
                  <c:v>8.9830560026070996E-2</c:v>
                </c:pt>
                <c:pt idx="10">
                  <c:v>5.7490758307616997E-2</c:v>
                </c:pt>
                <c:pt idx="11">
                  <c:v>0.10888613723123</c:v>
                </c:pt>
                <c:pt idx="12">
                  <c:v>7.6910344695402005E-2</c:v>
                </c:pt>
                <c:pt idx="13">
                  <c:v>5.8601176659138998E-2</c:v>
                </c:pt>
                <c:pt idx="14">
                  <c:v>5.2337168547309E-2</c:v>
                </c:pt>
                <c:pt idx="15">
                  <c:v>7.1061287444737997E-2</c:v>
                </c:pt>
                <c:pt idx="16">
                  <c:v>7.5171453960912002E-2</c:v>
                </c:pt>
                <c:pt idx="17">
                  <c:v>6.3215192142071996E-2</c:v>
                </c:pt>
                <c:pt idx="18">
                  <c:v>4.9974241280457E-2</c:v>
                </c:pt>
                <c:pt idx="19">
                  <c:v>8.1763570544294006E-2</c:v>
                </c:pt>
                <c:pt idx="20">
                  <c:v>5.5380583014711E-2</c:v>
                </c:pt>
                <c:pt idx="21">
                  <c:v>6.4487816993558003E-2</c:v>
                </c:pt>
                <c:pt idx="22">
                  <c:v>5.8811375940938999E-2</c:v>
                </c:pt>
                <c:pt idx="23">
                  <c:v>5.6138936450830998E-2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8-461B-A120-0E5C17526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18968"/>
        <c:axId val="340614704"/>
      </c:lineChart>
      <c:catAx>
        <c:axId val="34061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14704"/>
        <c:crosses val="autoZero"/>
        <c:auto val="1"/>
        <c:lblAlgn val="ctr"/>
        <c:lblOffset val="100"/>
        <c:noMultiLvlLbl val="0"/>
      </c:catAx>
      <c:valAx>
        <c:axId val="34061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1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51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58</c:v>
                </c:pt>
                <c:pt idx="8">
                  <c:v>69</c:v>
                </c:pt>
                <c:pt idx="9">
                  <c:v>82</c:v>
                </c:pt>
                <c:pt idx="10">
                  <c:v>78</c:v>
                </c:pt>
                <c:pt idx="11">
                  <c:v>81</c:v>
                </c:pt>
                <c:pt idx="12">
                  <c:v>87</c:v>
                </c:pt>
                <c:pt idx="13">
                  <c:v>109</c:v>
                </c:pt>
                <c:pt idx="14">
                  <c:v>112</c:v>
                </c:pt>
                <c:pt idx="15">
                  <c:v>53</c:v>
                </c:pt>
                <c:pt idx="16">
                  <c:v>81</c:v>
                </c:pt>
                <c:pt idx="17">
                  <c:v>62</c:v>
                </c:pt>
                <c:pt idx="18">
                  <c:v>85</c:v>
                </c:pt>
                <c:pt idx="19">
                  <c:v>62</c:v>
                </c:pt>
                <c:pt idx="20">
                  <c:v>78</c:v>
                </c:pt>
                <c:pt idx="21">
                  <c:v>63</c:v>
                </c:pt>
                <c:pt idx="22">
                  <c:v>57</c:v>
                </c:pt>
                <c:pt idx="23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36-4D8E-9B8A-120941F20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49152"/>
        <c:axId val="234047184"/>
      </c:lineChart>
      <c:catAx>
        <c:axId val="23404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47184"/>
        <c:crosses val="autoZero"/>
        <c:auto val="1"/>
        <c:lblAlgn val="ctr"/>
        <c:lblOffset val="100"/>
        <c:noMultiLvlLbl val="0"/>
      </c:catAx>
      <c:valAx>
        <c:axId val="23404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4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1.0824775746729001E-3</c:v>
                </c:pt>
                <c:pt idx="1">
                  <c:v>6.4290000843142001E-2</c:v>
                </c:pt>
                <c:pt idx="2">
                  <c:v>5.7383823805902998E-2</c:v>
                </c:pt>
                <c:pt idx="3">
                  <c:v>0</c:v>
                </c:pt>
                <c:pt idx="4">
                  <c:v>0.11594472886359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B9-494B-ADA4-104559130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146112"/>
        <c:axId val="281569736"/>
      </c:barChart>
      <c:catAx>
        <c:axId val="16714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9736"/>
        <c:crosses val="autoZero"/>
        <c:auto val="1"/>
        <c:lblAlgn val="ctr"/>
        <c:lblOffset val="100"/>
        <c:noMultiLvlLbl val="0"/>
      </c:catAx>
      <c:valAx>
        <c:axId val="28156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4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5-402D-8589-BF81FD7D76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5-402D-8589-BF81FD7D76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A5-402D-8589-BF81FD7D76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A5-402D-8589-BF81FD7D76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A5-402D-8589-BF81FD7D76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A5-402D-8589-BF81FD7D76D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40216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A5-402D-8589-BF81FD7D76D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28962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FA5-402D-8589-BF81FD7D7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565472"/>
        <c:axId val="281560880"/>
      </c:barChart>
      <c:catAx>
        <c:axId val="28156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0880"/>
        <c:crosses val="autoZero"/>
        <c:auto val="1"/>
        <c:lblAlgn val="ctr"/>
        <c:lblOffset val="100"/>
        <c:noMultiLvlLbl val="0"/>
      </c:catAx>
      <c:valAx>
        <c:axId val="2815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6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E-4DAE-9ACF-B323A09DC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053488"/>
        <c:axId val="288050208"/>
      </c:barChart>
      <c:catAx>
        <c:axId val="28805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50208"/>
        <c:crosses val="autoZero"/>
        <c:auto val="1"/>
        <c:lblAlgn val="ctr"/>
        <c:lblOffset val="100"/>
        <c:noMultiLvlLbl val="0"/>
      </c:catAx>
      <c:valAx>
        <c:axId val="28805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5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128E4-F91B-4AC6-8F4B-B1F02D40A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56E93-02C5-4F78-A690-C3F59BB63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45585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984A-7B17-48A4-BEE1-94C7639C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81575-4513-41B9-950E-774B71578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628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80203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9170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2208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1645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1596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7898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7884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9478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8461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9939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8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Tribuno 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7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74E01-5356-469C-800B-FE6FB9E5F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62852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EC07-3160-442B-909A-A59CBAC8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F970A-1C01-4FBE-BDC1-7DBF4B870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453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A62A8-6640-43B3-A9F6-EEF11AFCC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0DB64-2F1D-485C-82D3-1495959B1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742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5BD3D-4824-4990-BD58-0BBDF4A8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0431E7-64F7-45AD-BCC1-B5F1FA1670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47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CE153-2FD5-4BD1-9208-C89FA084A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F167-1318-45B4-893B-42EFCD91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96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52A2-D055-458B-97B0-488C7A86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D0809E-D8EA-444D-8AFC-50ED0F266E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7921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FED25-15A5-4FF7-901E-3EEED1780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97555-CC19-40C2-82B8-9671326B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52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234F-008A-4D06-9808-EB912664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BE565A-FCC3-40FE-9DBA-91B3E127D4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794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2A74B-A1D4-4699-BD9C-7E441DCFC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E6E1A-1019-4BD6-841C-00922F86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861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363D-7553-414F-B1A6-0488C716A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560CBD-2A43-4A68-8B9C-A3CAD4B0AE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420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C683-E9C8-4681-AD3E-12E8744D1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23CB3-70AF-45AE-B61B-D45BCC9A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09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A40D-FDD1-4521-8404-D7B00300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BC569-5261-431B-ACE0-4D5B36AD2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776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56324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70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321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645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33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126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14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7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11:22:52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00:44:48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 | Maxi viajó a Buenos Aires y conoció al conductor que lo recibió de la mejor manera en el estudio del certamen.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34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- 2017-10-21 19:35:12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Salta se suma a la marcha para pedir justicia por Maldonado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27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- 2017-10-14 09:47:03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URGENTE - AHORA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0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11:11:46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0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17:29:41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deportaciones aumentaron más de 3100% en dos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2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- 2017-10-03 09:38:49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7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12:37:31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25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15:24:09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Gendarmería llegó a la casa de Julio De Vido para su detención. Más información en http://bit.ly/2yLH9ly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45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BEDD8-D0BF-4752-B831-378C2708D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489659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26690-25B0-47B8-A405-E3585A80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BE68F-F1DB-4A4B-B02A-CC7C21D53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5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6510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344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703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902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153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92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009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381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17:15:50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recorremos salta en esta tarde calurosa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7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- 2017-10-12 16:42:13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3,5 kilos y pasada las dos de la tarde, el tercer hijo de Flor y el primero con Ramiro Ponce de León, llegó a este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4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13:50:45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9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12:51:41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3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- 2017-10-26 13:30:46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2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- 2017-10-29 18:42:40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"Pronto nos volveremos a ver. Te amo", le escribió al pequeño héroe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53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- 2017-10-10 00:35:00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1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- 2017-10-23 00:29:06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Cristina Kirchner desde el búnker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5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- 2017-10-06 09:59:40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69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154D-6A49-4200-9555-7745AAE29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4291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C8CA-D39D-449D-B40C-2A74277A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4B118-CE7E-42A6-BBED-F2FBFD26C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699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2087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4428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793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246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6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291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91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992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4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07:45:17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5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- 2017-10-02 16:19:51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formación alerce tiene una capacidad total de 130 pasajeros. Cuenta con ambiente climatizado y circuito interno de 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7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22:30:01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Salinas Grandes de Jujuy fueron reconocidas como uno de los "17 Lugares más Salvajes y Hermosos del Mundo" por el portal de National Geographic, que sumó al asombroso paisaje blanco situado a más de 4 metros de altitud entre los destinos turísticos de la provincia norteña destacados a nivel internacional.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9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21:06:34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comenzó en Rosario de Lerma la Noche Blanca de Todos los Santos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2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- 2017-10-20 09:45:47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5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F1103-DC1B-4C9E-BD52-2146DC3A5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61611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BE08-080E-4B4E-9541-48D9F53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ABE94-9984-4525-9C78-377F32491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052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478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818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22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413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488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213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96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97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4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- 2017-10-27 21:37:41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conductor viajó a Estados Unidos para ver nacer a su hijo. El parto estaba previsto para el 8 de noviembre pero se adelantó: "Tanto miedo, tanta felicidad, todo tan inesperado", tuiteó en su cuenta.  Minutos después de la 20 señaló que Mirko nació con 51 cm y pesó 3,220 kilos. ¡Felicitaciones para el nuevo papá!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10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- 2017-10-17 14:04:47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Tenía 13 años y su caso había cobrado notoriedad luego de que no pudiera ingresar a la lista de espera del INCUCAI.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240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821AB-2A79-4979-9BBF-29868C7C6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30114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B8BC-2C73-4A7C-9928-6F6FF696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59579-7B62-460C-8992-2520192B4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87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595E1-121A-4FBB-9607-0C93D6021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36CF5-576C-43C9-9C35-022F0DAE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2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5815-064B-4360-A9E2-6DD446E5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57F12E-778B-450A-A1B3-F4FAAEAA4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4605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95BF8-2FEC-4F27-A60D-1EBA0F5F0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1872-C629-475D-9035-AE30079D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6ECA8-6C05-40E9-8C7A-1504E0B2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B9993-A17D-41D9-9505-515DEA7FBF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37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D711A-A047-4C53-91EC-571187B28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A774E-A687-44B8-B94D-E012814DB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65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FA5F-FFB2-4587-9487-215B88B84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5DF12-0384-4453-B5CB-BAF19EAB2F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893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56075-0E14-4973-ACDB-FAAB679CA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3250D-A947-4F2C-8E70-92B6E8B1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E9E00-BD05-4076-A380-8D24F2EC7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8DF048-B77F-4096-9B23-37DE97662B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9980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8FD00-C994-4E7E-8801-E2058FC42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3E47B-0044-43BF-9D79-D9286FC99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04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68DD9-C35C-4373-9B55-DD9F7AE8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696684-055F-4610-85F1-1463E5E68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475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AE7B2-A4E8-4A23-8F26-F149BE396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56583-6528-4F9A-B81D-3D5478B0C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77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BCD7F-EBFE-49C4-BF4A-D16BAD48B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223A4-EFF4-4B48-950F-78527D78D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91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F2C43-2D96-49D0-B9CD-491D2CC19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4A398-FD72-461B-B4D6-BDDF5804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106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B26-2033-495D-9492-3639ACD5E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E54D76-2318-4AB2-96BE-17FE00A80E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65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E8B27-5EB8-4347-B119-B42FE1737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F8EF8-0CF4-429E-AA5C-7250B0F5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215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F57D-EB97-4390-8817-D2A67CA2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FF0CC-9CC2-4EAC-9AD3-7EF50396B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779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2621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303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006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17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63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5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6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Her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94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7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Sandy Libertad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5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Gassmann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1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Josemi 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41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Valinoti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Myaku Salas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8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Nestor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8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Antonio Saucedo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7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3ED4B-7C24-4711-BE3E-0A8980160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083988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A835-446E-4994-95C8-6DDE2A02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C8D39-EE1F-4492-B6C3-7112F5F6E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837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70175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610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979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03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67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8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Cristian Segura Coquimbo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24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50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7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Raquel 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Charly Benn 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41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54CE3-F892-4C3B-AE68-278423B21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15432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0DC9-28FF-43D0-B5C7-0AE837FF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7D341D-7200-4939-912B-486525702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412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1265B-B881-456A-A4E1-51D965F34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1992E-4C07-471C-9F83-D1C1266FC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6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842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2017-11-07T16:44:27Z</dcterms:created>
  <dcterms:modified xsi:type="dcterms:W3CDTF">2017-11-07T16:45:08Z</dcterms:modified>
</cp:coreProperties>
</file>