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276883</c:v>
                </c:pt>
                <c:pt idx="1">
                  <c:v>277006</c:v>
                </c:pt>
                <c:pt idx="2">
                  <c:v>277142</c:v>
                </c:pt>
                <c:pt idx="3">
                  <c:v>277286</c:v>
                </c:pt>
                <c:pt idx="4">
                  <c:v>277418</c:v>
                </c:pt>
                <c:pt idx="5">
                  <c:v>277532</c:v>
                </c:pt>
                <c:pt idx="6">
                  <c:v>277603</c:v>
                </c:pt>
                <c:pt idx="7">
                  <c:v>277698</c:v>
                </c:pt>
                <c:pt idx="8">
                  <c:v>277769</c:v>
                </c:pt>
                <c:pt idx="9">
                  <c:v>277841</c:v>
                </c:pt>
                <c:pt idx="10">
                  <c:v>277904</c:v>
                </c:pt>
                <c:pt idx="11">
                  <c:v>278005</c:v>
                </c:pt>
                <c:pt idx="12">
                  <c:v>278065</c:v>
                </c:pt>
                <c:pt idx="13">
                  <c:v>278141</c:v>
                </c:pt>
                <c:pt idx="14">
                  <c:v>278175</c:v>
                </c:pt>
                <c:pt idx="15">
                  <c:v>278239</c:v>
                </c:pt>
                <c:pt idx="16">
                  <c:v>278341</c:v>
                </c:pt>
                <c:pt idx="17">
                  <c:v>278442</c:v>
                </c:pt>
                <c:pt idx="18">
                  <c:v>278555</c:v>
                </c:pt>
                <c:pt idx="19">
                  <c:v>278704</c:v>
                </c:pt>
                <c:pt idx="20">
                  <c:v>278805</c:v>
                </c:pt>
                <c:pt idx="21">
                  <c:v>278877</c:v>
                </c:pt>
                <c:pt idx="22">
                  <c:v>279032</c:v>
                </c:pt>
                <c:pt idx="23">
                  <c:v>279112</c:v>
                </c:pt>
                <c:pt idx="24">
                  <c:v>279198</c:v>
                </c:pt>
                <c:pt idx="25">
                  <c:v>279274</c:v>
                </c:pt>
                <c:pt idx="26">
                  <c:v>279343</c:v>
                </c:pt>
                <c:pt idx="27">
                  <c:v>279440</c:v>
                </c:pt>
                <c:pt idx="28">
                  <c:v>279508</c:v>
                </c:pt>
                <c:pt idx="29">
                  <c:v>279643</c:v>
                </c:pt>
                <c:pt idx="30">
                  <c:v>279728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C8-4204-A30D-16189651E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334536"/>
        <c:axId val="276331584"/>
      </c:lineChart>
      <c:dateAx>
        <c:axId val="276334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31584"/>
        <c:crosses val="autoZero"/>
        <c:auto val="1"/>
        <c:lblOffset val="100"/>
        <c:baseTimeUnit val="days"/>
      </c:dateAx>
      <c:valAx>
        <c:axId val="27633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3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B1-4292-8B55-548D26C2F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253752"/>
        <c:axId val="279254080"/>
      </c:radarChart>
      <c:catAx>
        <c:axId val="27925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54080"/>
        <c:crosses val="autoZero"/>
        <c:auto val="1"/>
        <c:lblAlgn val="ctr"/>
        <c:lblOffset val="100"/>
        <c:noMultiLvlLbl val="0"/>
      </c:catAx>
      <c:valAx>
        <c:axId val="2792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5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3.8735065888103999E-2</c:v>
                </c:pt>
                <c:pt idx="1">
                  <c:v>4.4530663238778002E-2</c:v>
                </c:pt>
                <c:pt idx="2">
                  <c:v>7.0155618615749996E-2</c:v>
                </c:pt>
                <c:pt idx="3">
                  <c:v>6.0930938159361001E-2</c:v>
                </c:pt>
                <c:pt idx="4">
                  <c:v>4.7783831291897998E-2</c:v>
                </c:pt>
                <c:pt idx="5">
                  <c:v>9.0556888827002996E-2</c:v>
                </c:pt>
                <c:pt idx="6">
                  <c:v>0.1507665755906</c:v>
                </c:pt>
                <c:pt idx="7">
                  <c:v>4.7123071961940002E-2</c:v>
                </c:pt>
                <c:pt idx="8">
                  <c:v>4.3288796335787999E-2</c:v>
                </c:pt>
                <c:pt idx="9">
                  <c:v>5.9154202888117E-2</c:v>
                </c:pt>
                <c:pt idx="10">
                  <c:v>7.3135192542690006E-2</c:v>
                </c:pt>
                <c:pt idx="11">
                  <c:v>7.5090823919767E-2</c:v>
                </c:pt>
                <c:pt idx="12">
                  <c:v>5.5722686506581E-2</c:v>
                </c:pt>
                <c:pt idx="13">
                  <c:v>9.6146786181447993E-2</c:v>
                </c:pt>
                <c:pt idx="14">
                  <c:v>4.0053410186255002E-2</c:v>
                </c:pt>
                <c:pt idx="15">
                  <c:v>3.6972470139140998E-2</c:v>
                </c:pt>
                <c:pt idx="16">
                  <c:v>6.1143251843599998E-2</c:v>
                </c:pt>
                <c:pt idx="17">
                  <c:v>8.8893569875896999E-2</c:v>
                </c:pt>
                <c:pt idx="18">
                  <c:v>7.6114823398934994E-2</c:v>
                </c:pt>
                <c:pt idx="19">
                  <c:v>8.8935466157506998E-2</c:v>
                </c:pt>
                <c:pt idx="20">
                  <c:v>0.12234568051431</c:v>
                </c:pt>
                <c:pt idx="21">
                  <c:v>5.5300332447523998E-2</c:v>
                </c:pt>
                <c:pt idx="22">
                  <c:v>7.8507567555941002E-2</c:v>
                </c:pt>
                <c:pt idx="23">
                  <c:v>6.0978887168902998E-2</c:v>
                </c:pt>
                <c:pt idx="24">
                  <c:v>9.5940796121066999E-2</c:v>
                </c:pt>
                <c:pt idx="25">
                  <c:v>6.1083659545176E-2</c:v>
                </c:pt>
                <c:pt idx="26">
                  <c:v>6.7235132344321005E-2</c:v>
                </c:pt>
                <c:pt idx="27">
                  <c:v>0.15494530096046</c:v>
                </c:pt>
                <c:pt idx="28">
                  <c:v>8.2685091755703002E-2</c:v>
                </c:pt>
                <c:pt idx="29">
                  <c:v>6.3372588050962006E-2</c:v>
                </c:pt>
                <c:pt idx="30">
                  <c:v>5.6425464119288997E-2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6B-4A06-BC77-F76314035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30672"/>
        <c:axId val="162936904"/>
      </c:lineChart>
      <c:dateAx>
        <c:axId val="16293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36904"/>
        <c:crosses val="autoZero"/>
        <c:auto val="1"/>
        <c:lblOffset val="100"/>
        <c:baseTimeUnit val="days"/>
      </c:dateAx>
      <c:valAx>
        <c:axId val="16293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3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110</c:v>
                </c:pt>
                <c:pt idx="1">
                  <c:v>95</c:v>
                </c:pt>
                <c:pt idx="2">
                  <c:v>99</c:v>
                </c:pt>
                <c:pt idx="3">
                  <c:v>106</c:v>
                </c:pt>
                <c:pt idx="4">
                  <c:v>98</c:v>
                </c:pt>
                <c:pt idx="5">
                  <c:v>86</c:v>
                </c:pt>
                <c:pt idx="6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24-4522-A6A7-65C409410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868032"/>
        <c:axId val="279861472"/>
      </c:barChart>
      <c:catAx>
        <c:axId val="27986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61472"/>
        <c:crosses val="autoZero"/>
        <c:auto val="1"/>
        <c:lblAlgn val="ctr"/>
        <c:lblOffset val="100"/>
        <c:noMultiLvlLbl val="0"/>
      </c:catAx>
      <c:valAx>
        <c:axId val="27986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6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123</c:v>
                </c:pt>
                <c:pt idx="2">
                  <c:v>136</c:v>
                </c:pt>
                <c:pt idx="3">
                  <c:v>144</c:v>
                </c:pt>
                <c:pt idx="4">
                  <c:v>132</c:v>
                </c:pt>
                <c:pt idx="5">
                  <c:v>114</c:v>
                </c:pt>
                <c:pt idx="6">
                  <c:v>71</c:v>
                </c:pt>
                <c:pt idx="7">
                  <c:v>95</c:v>
                </c:pt>
                <c:pt idx="8">
                  <c:v>71</c:v>
                </c:pt>
                <c:pt idx="9">
                  <c:v>72</c:v>
                </c:pt>
                <c:pt idx="10">
                  <c:v>63</c:v>
                </c:pt>
                <c:pt idx="11">
                  <c:v>101</c:v>
                </c:pt>
                <c:pt idx="12">
                  <c:v>60</c:v>
                </c:pt>
                <c:pt idx="13">
                  <c:v>76</c:v>
                </c:pt>
                <c:pt idx="14">
                  <c:v>34</c:v>
                </c:pt>
                <c:pt idx="15">
                  <c:v>64</c:v>
                </c:pt>
                <c:pt idx="16">
                  <c:v>102</c:v>
                </c:pt>
                <c:pt idx="17">
                  <c:v>101</c:v>
                </c:pt>
                <c:pt idx="18">
                  <c:v>113</c:v>
                </c:pt>
                <c:pt idx="19">
                  <c:v>149</c:v>
                </c:pt>
                <c:pt idx="20">
                  <c:v>101</c:v>
                </c:pt>
                <c:pt idx="21">
                  <c:v>72</c:v>
                </c:pt>
                <c:pt idx="22">
                  <c:v>155</c:v>
                </c:pt>
                <c:pt idx="23">
                  <c:v>80</c:v>
                </c:pt>
                <c:pt idx="24">
                  <c:v>86</c:v>
                </c:pt>
                <c:pt idx="25">
                  <c:v>76</c:v>
                </c:pt>
                <c:pt idx="26">
                  <c:v>69</c:v>
                </c:pt>
                <c:pt idx="27">
                  <c:v>97</c:v>
                </c:pt>
                <c:pt idx="28">
                  <c:v>68</c:v>
                </c:pt>
                <c:pt idx="29">
                  <c:v>135</c:v>
                </c:pt>
                <c:pt idx="30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52-48C7-A908-7104EB4E2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65736"/>
        <c:axId val="279867376"/>
      </c:lineChart>
      <c:dateAx>
        <c:axId val="279865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67376"/>
        <c:crosses val="autoZero"/>
        <c:auto val="1"/>
        <c:lblOffset val="100"/>
        <c:baseTimeUnit val="days"/>
      </c:dateAx>
      <c:valAx>
        <c:axId val="27986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6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61</c:v>
                </c:pt>
                <c:pt idx="1">
                  <c:v>40</c:v>
                </c:pt>
                <c:pt idx="2">
                  <c:v>47</c:v>
                </c:pt>
                <c:pt idx="3">
                  <c:v>44</c:v>
                </c:pt>
                <c:pt idx="4">
                  <c:v>34</c:v>
                </c:pt>
                <c:pt idx="5">
                  <c:v>22</c:v>
                </c:pt>
                <c:pt idx="6">
                  <c:v>23</c:v>
                </c:pt>
                <c:pt idx="7">
                  <c:v>43</c:v>
                </c:pt>
                <c:pt idx="8">
                  <c:v>44</c:v>
                </c:pt>
                <c:pt idx="9">
                  <c:v>60</c:v>
                </c:pt>
                <c:pt idx="10">
                  <c:v>45</c:v>
                </c:pt>
                <c:pt idx="11">
                  <c:v>39</c:v>
                </c:pt>
                <c:pt idx="12">
                  <c:v>28</c:v>
                </c:pt>
                <c:pt idx="13">
                  <c:v>31</c:v>
                </c:pt>
                <c:pt idx="14">
                  <c:v>51</c:v>
                </c:pt>
                <c:pt idx="15">
                  <c:v>50</c:v>
                </c:pt>
                <c:pt idx="16">
                  <c:v>45</c:v>
                </c:pt>
                <c:pt idx="17">
                  <c:v>53</c:v>
                </c:pt>
                <c:pt idx="18">
                  <c:v>46</c:v>
                </c:pt>
                <c:pt idx="19">
                  <c:v>30</c:v>
                </c:pt>
                <c:pt idx="20">
                  <c:v>23</c:v>
                </c:pt>
                <c:pt idx="21">
                  <c:v>60</c:v>
                </c:pt>
                <c:pt idx="22">
                  <c:v>71</c:v>
                </c:pt>
                <c:pt idx="23">
                  <c:v>40</c:v>
                </c:pt>
                <c:pt idx="24">
                  <c:v>51</c:v>
                </c:pt>
                <c:pt idx="25">
                  <c:v>37</c:v>
                </c:pt>
                <c:pt idx="26">
                  <c:v>29</c:v>
                </c:pt>
                <c:pt idx="27">
                  <c:v>31</c:v>
                </c:pt>
                <c:pt idx="28">
                  <c:v>48</c:v>
                </c:pt>
                <c:pt idx="29">
                  <c:v>46</c:v>
                </c:pt>
                <c:pt idx="30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F-4EB8-A38A-45ADDA617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956312"/>
        <c:axId val="342955328"/>
      </c:lineChart>
      <c:dateAx>
        <c:axId val="342956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55328"/>
        <c:crosses val="autoZero"/>
        <c:auto val="1"/>
        <c:lblOffset val="100"/>
        <c:baseTimeUnit val="days"/>
      </c:dateAx>
      <c:valAx>
        <c:axId val="34295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5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251</c:v>
                </c:pt>
                <c:pt idx="1">
                  <c:v>251</c:v>
                </c:pt>
                <c:pt idx="2">
                  <c:v>193</c:v>
                </c:pt>
                <c:pt idx="3">
                  <c:v>156</c:v>
                </c:pt>
                <c:pt idx="4">
                  <c:v>109</c:v>
                </c:pt>
                <c:pt idx="5">
                  <c:v>108</c:v>
                </c:pt>
                <c:pt idx="6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E-421D-8480-CB41B9488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53360"/>
        <c:axId val="342954016"/>
      </c:barChart>
      <c:catAx>
        <c:axId val="34295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54016"/>
        <c:crosses val="autoZero"/>
        <c:auto val="1"/>
        <c:lblAlgn val="ctr"/>
        <c:lblOffset val="100"/>
        <c:noMultiLvlLbl val="0"/>
      </c:catAx>
      <c:valAx>
        <c:axId val="34295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5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5.5923339573203001E-2</c:v>
                </c:pt>
                <c:pt idx="1">
                  <c:v>6.1228648582758997E-2</c:v>
                </c:pt>
                <c:pt idx="2">
                  <c:v>8.0710645391936994E-2</c:v>
                </c:pt>
                <c:pt idx="3">
                  <c:v>6.6123727933613E-2</c:v>
                </c:pt>
                <c:pt idx="4">
                  <c:v>7.4982087667331998E-2</c:v>
                </c:pt>
                <c:pt idx="5">
                  <c:v>0.13034593674539</c:v>
                </c:pt>
                <c:pt idx="6">
                  <c:v>5.2180353324371001E-2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8-4A35-BE51-6ACBD629C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63200"/>
        <c:axId val="342961560"/>
      </c:barChart>
      <c:catAx>
        <c:axId val="34296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61560"/>
        <c:crosses val="autoZero"/>
        <c:auto val="1"/>
        <c:lblAlgn val="ctr"/>
        <c:lblOffset val="100"/>
        <c:noMultiLvlLbl val="0"/>
      </c:catAx>
      <c:valAx>
        <c:axId val="34296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6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D-434E-8525-8AC52463D4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BD-434E-8525-8AC52463D4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BD-434E-8525-8AC52463D4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BD-434E-8525-8AC52463D4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BD-434E-8525-8AC52463D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960576"/>
        <c:axId val="347663496"/>
      </c:barChart>
      <c:catAx>
        <c:axId val="34296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63496"/>
        <c:crosses val="autoZero"/>
        <c:auto val="1"/>
        <c:lblAlgn val="ctr"/>
        <c:lblOffset val="100"/>
        <c:noMultiLvlLbl val="0"/>
      </c:catAx>
      <c:valAx>
        <c:axId val="34766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6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0.10939088009557001</c:v>
                </c:pt>
                <c:pt idx="1">
                  <c:v>0.10017573429262</c:v>
                </c:pt>
                <c:pt idx="2">
                  <c:v>2.9468736186529999E-2</c:v>
                </c:pt>
                <c:pt idx="3">
                  <c:v>3.6236962180590998E-2</c:v>
                </c:pt>
                <c:pt idx="4">
                  <c:v>6.0734346530775002E-2</c:v>
                </c:pt>
                <c:pt idx="5">
                  <c:v>0.13584368632327001</c:v>
                </c:pt>
                <c:pt idx="6">
                  <c:v>0</c:v>
                </c:pt>
                <c:pt idx="7">
                  <c:v>7.0003738737471996E-2</c:v>
                </c:pt>
                <c:pt idx="8">
                  <c:v>5.0739559549165002E-2</c:v>
                </c:pt>
                <c:pt idx="9">
                  <c:v>8.9830560026070996E-2</c:v>
                </c:pt>
                <c:pt idx="10">
                  <c:v>5.7490758307616997E-2</c:v>
                </c:pt>
                <c:pt idx="11">
                  <c:v>0.10888613723123</c:v>
                </c:pt>
                <c:pt idx="12">
                  <c:v>7.6910344695402005E-2</c:v>
                </c:pt>
                <c:pt idx="13">
                  <c:v>5.8601176659138998E-2</c:v>
                </c:pt>
                <c:pt idx="14">
                  <c:v>5.2337168547309E-2</c:v>
                </c:pt>
                <c:pt idx="15">
                  <c:v>7.1061287444737997E-2</c:v>
                </c:pt>
                <c:pt idx="16">
                  <c:v>7.5171453960912002E-2</c:v>
                </c:pt>
                <c:pt idx="17">
                  <c:v>6.3215192142071996E-2</c:v>
                </c:pt>
                <c:pt idx="18">
                  <c:v>4.9974241280457E-2</c:v>
                </c:pt>
                <c:pt idx="19">
                  <c:v>8.1763570544294006E-2</c:v>
                </c:pt>
                <c:pt idx="20">
                  <c:v>5.5380583014711E-2</c:v>
                </c:pt>
                <c:pt idx="21">
                  <c:v>6.4487816993558003E-2</c:v>
                </c:pt>
                <c:pt idx="22">
                  <c:v>5.8811375940938999E-2</c:v>
                </c:pt>
                <c:pt idx="23">
                  <c:v>5.6138936450830998E-2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00-4E3F-9FAC-B5C2B5BC1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658904"/>
        <c:axId val="347654968"/>
      </c:lineChart>
      <c:catAx>
        <c:axId val="34765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54968"/>
        <c:crosses val="autoZero"/>
        <c:auto val="1"/>
        <c:lblAlgn val="ctr"/>
        <c:lblOffset val="100"/>
        <c:noMultiLvlLbl val="0"/>
      </c:catAx>
      <c:valAx>
        <c:axId val="34765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5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51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58</c:v>
                </c:pt>
                <c:pt idx="8">
                  <c:v>69</c:v>
                </c:pt>
                <c:pt idx="9">
                  <c:v>82</c:v>
                </c:pt>
                <c:pt idx="10">
                  <c:v>78</c:v>
                </c:pt>
                <c:pt idx="11">
                  <c:v>81</c:v>
                </c:pt>
                <c:pt idx="12">
                  <c:v>87</c:v>
                </c:pt>
                <c:pt idx="13">
                  <c:v>109</c:v>
                </c:pt>
                <c:pt idx="14">
                  <c:v>112</c:v>
                </c:pt>
                <c:pt idx="15">
                  <c:v>53</c:v>
                </c:pt>
                <c:pt idx="16">
                  <c:v>81</c:v>
                </c:pt>
                <c:pt idx="17">
                  <c:v>62</c:v>
                </c:pt>
                <c:pt idx="18">
                  <c:v>85</c:v>
                </c:pt>
                <c:pt idx="19">
                  <c:v>62</c:v>
                </c:pt>
                <c:pt idx="20">
                  <c:v>78</c:v>
                </c:pt>
                <c:pt idx="21">
                  <c:v>63</c:v>
                </c:pt>
                <c:pt idx="22">
                  <c:v>57</c:v>
                </c:pt>
                <c:pt idx="23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20-4417-ADB3-F4BFF40636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84296"/>
        <c:axId val="336585280"/>
      </c:lineChart>
      <c:catAx>
        <c:axId val="33658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85280"/>
        <c:crosses val="autoZero"/>
        <c:auto val="1"/>
        <c:lblAlgn val="ctr"/>
        <c:lblOffset val="100"/>
        <c:noMultiLvlLbl val="0"/>
      </c:catAx>
      <c:valAx>
        <c:axId val="33658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8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1.0824775746729001E-3</c:v>
                </c:pt>
                <c:pt idx="1">
                  <c:v>6.4290000843142001E-2</c:v>
                </c:pt>
                <c:pt idx="2">
                  <c:v>5.7383823805902998E-2</c:v>
                </c:pt>
                <c:pt idx="3">
                  <c:v>0</c:v>
                </c:pt>
                <c:pt idx="4">
                  <c:v>0.11594472886359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90-405E-8369-78D5FCC6E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415344"/>
        <c:axId val="350413376"/>
      </c:barChart>
      <c:catAx>
        <c:axId val="35041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13376"/>
        <c:crosses val="autoZero"/>
        <c:auto val="1"/>
        <c:lblAlgn val="ctr"/>
        <c:lblOffset val="100"/>
        <c:noMultiLvlLbl val="0"/>
      </c:catAx>
      <c:valAx>
        <c:axId val="35041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1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5A-42C8-B21D-50770AA1EF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5A-42C8-B21D-50770AA1EF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5A-42C8-B21D-50770AA1EF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5A-42C8-B21D-50770AA1EF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9474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5A-42C8-B21D-50770AA1EF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5A-42C8-B21D-50770AA1EF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40216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5A-42C8-B21D-50770AA1EF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 Tribuno Salta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28962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5A-42C8-B21D-50770AA1E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418624"/>
        <c:axId val="350413704"/>
      </c:barChart>
      <c:catAx>
        <c:axId val="35041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13704"/>
        <c:crosses val="autoZero"/>
        <c:auto val="1"/>
        <c:lblAlgn val="ctr"/>
        <c:lblOffset val="100"/>
        <c:noMultiLvlLbl val="0"/>
      </c:catAx>
      <c:valAx>
        <c:axId val="35041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1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Tribuno Salta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9D-4A75-AA73-6A02DE11F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463064"/>
        <c:axId val="328466344"/>
      </c:barChart>
      <c:catAx>
        <c:axId val="32846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6344"/>
        <c:crosses val="autoZero"/>
        <c:auto val="1"/>
        <c:lblAlgn val="ctr"/>
        <c:lblOffset val="100"/>
        <c:noMultiLvlLbl val="0"/>
      </c:catAx>
      <c:valAx>
        <c:axId val="32846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6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E9EB8-6B33-4DFB-90DB-683902793D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50A417-76DF-416E-93D2-FEF9DBD6D6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1672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7E5A3-3F13-4DD4-8A0E-ECC75D3EF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35A36-1D49-4575-AC3A-3209CFF54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5485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24264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55012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4086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3975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2393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7078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27253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5128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3376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5963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78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Tribuno 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42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1D8E9-0062-4CDE-A3CC-8963C756D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94227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8E32-45B0-4E78-BA14-E08F1AB3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5F7FB7-39A4-40B9-B292-7D23AC4869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880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1B4E9-7631-4342-8194-5DA171391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9CA31-7DEF-4BFE-BD66-B115C5844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2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E11E8-3EAE-4751-8738-5223C733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3BA2C0-69E5-441A-9281-0141BC690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637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0DAFE-6782-4034-9C05-FAA0A98A4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6C34B-5E77-4CD5-9DE8-FA8F2880D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79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9AC74-3830-4957-8AFF-B76A6873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565EA-30A9-401B-98BB-864700F932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2054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0FEC6-00DB-439B-B370-37DC6A86B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E34D4-DE38-4BDE-851A-24A200FDA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61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2CF3-8108-4148-8E47-D567A8097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5C622-054D-40B1-BE82-7331FB7B95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3175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91150-7212-4B3A-B0EA-DB5AD553D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2814A-10DD-4B5C-9837-A8C52CB4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63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723A2-F6A1-4BC1-AA74-A0C45B92F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A06F8B-3A59-44E8-90C2-E41961C536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8295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9AFAA-DFE9-44DA-BC7C-E9F0D759F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44FC5-318B-4D01-AD25-2FF662DCD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152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3A45-88DF-4258-867E-D1901464C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24F1B-A39D-470F-9692-B59B5F0F1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34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44264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780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508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918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456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133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82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467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5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- 2017-10-28 11:22:52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8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- 2017-10-28 00:44:48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 | Maxi viajó a Buenos Aires y conoció al conductor que lo recibió de la mejor manera en el estudio del certamen.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124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- 2017-10-21 19:35:12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Salta se suma a la marcha para pedir justicia por Maldonado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91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- 2017-10-14 09:47:03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URGENTE - AHORA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0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- 2017-10-07 11:11:46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3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- 2017-10-25 17:29:41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deportaciones aumentaron más de 3100% en dos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9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- 2017-10-03 09:38:49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17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- 2017-10-07 12:37:31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9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- 2017-10-25 15:24:09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Gendarmería llegó a la casa de Julio De Vido para su detención. Más información en http://bit.ly/2yLH9ly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36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86211-A507-446E-9640-920763601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0016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A06D3-2A7F-4B75-B463-2B363EB6A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33954-A456-4042-966C-0AAC87733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700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71566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6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4643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66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866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73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163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997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1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17:15:50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recorremos salta en esta tarde calurosa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6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- 2017-10-12 16:42:13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3,5 kilos y pasada las dos de la tarde, el tercer hijo de Flor y el primero con Ramiro Ponce de León, llegó a este 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3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13:50:45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87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12:51:41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5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- 2017-10-26 13:30:46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- 2017-10-29 18:42:40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"Pronto nos volveremos a ver. Te amo", le escribió al pequeño héroe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8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- 2017-10-10 00:35:00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63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- 2017-10-23 00:29:06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Cristina Kirchner desde el búnker de Unidad 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- 2017-10-06 09:59:40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214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48AB-B1EE-471D-BD44-01CF2593B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04088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0D4B2-B972-4A20-A853-59E788FF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CFDD9-56A6-4682-B1A3-95ABAEE92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6469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42618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720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248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241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376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193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9621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32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95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- 2017-10-31 07:45:17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2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- 2017-10-02 16:19:51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formación alerce tiene una capacidad total de 130 pasajeros. Cuenta con ambiente climatizado y circuito interno de TV.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16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- 2017-10-18 22:30:01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Salinas Grandes de Jujuy fueron reconocidas como uno de los "17 Lugares más Salvajes y Hermosos del Mundo" por el portal de National Geographic, que sumó al asombroso paisaje blanco situado a más de 4 metros de altitud entre los destinos turísticos de la provincia norteña destacados a nivel internacional.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4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- 2017-10-31 21:06:34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| comenzó en Rosario de Lerma la Noche Blanca de Todos los Santos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6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- 2017-10-20 09:45:47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3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245EA-DCB8-4D86-9787-3A866BEC0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913118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F20C7-B171-4804-AC49-6C9C2834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6BCC94-AC94-47CC-BA22-CBE81DD16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202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8672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669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847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438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063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090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40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1436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46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- 2017-10-27 21:37:41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conductor viajó a Estados Unidos para ver nacer a su hijo. El parto estaba previsto para el 8 de noviembre pero se adelantó: "Tanto miedo, tanta felicidad, todo tan inesperado", tuiteó en su cuenta.  Minutos después de la 20 señaló que Mirko nació con 51 cm y pesó 3,220 kilos. ¡Felicitaciones para el nuevo papá!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477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- 2017-10-17 14:04:47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Tenía 13 años y su caso había cobrado notoriedad luego de que no pudiera ingresar a la lista de espera del INCUCAI.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7DEAF-0B96-4CC5-93BD-B41154BBA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19461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DCAAC-4E7A-4116-A87E-091FF68E7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EA6E15-E2F8-432E-A83D-133526BD76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3306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B925A-610D-4666-A971-2243DBD01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14003-94B4-4DB6-BE6F-F86804BFF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39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D68E-0C3B-424D-9FF5-389FF5BD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2CB3A7-EAB8-4DCA-AFAA-F0092EDDD5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8672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37273-33F6-4E1F-A0A3-5243AD938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47840-1B1F-4E5F-A3D9-9DB25CD1C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480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BD49-6CEE-4D75-8C13-4CC6B9A1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B2F655-23A4-499B-B4D1-48B04AD78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839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A1C61-6690-4B17-A219-0F3B4D820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22456-7CD2-428D-859B-AA765B7A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78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C6CAD-BDA8-4370-8022-979868E81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CCF698-0EC8-4D29-8BC2-68C6A30F5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376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8209C-556A-4CAC-B1E6-FCFD87A74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1D26C-28C7-4308-A895-C88F8668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44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150B4-C91B-46FF-9EF7-F9F47B4E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74176-E933-4C35-B0FE-90A7475DE9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961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F50C9-6AED-4524-A049-C44978D58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E73AB-6CD1-41EF-B7DD-BDB9A16F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052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18C4-FF7C-41C5-B4C4-362495AB6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85117D-EE12-4834-BF14-BF14494C88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679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47CC1-5066-497A-9B43-471261375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9D063-994C-4304-AE44-785861BBE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069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F214E-221A-40E5-B6AF-E02E6066B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54B06-8EF9-4DD2-89C0-2102DE7DE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861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0139B-8D5F-4A0D-9464-2D4CE90A6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203FB-0E3F-4505-A363-4637A096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24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0C637-D3DD-45F2-891D-8FE64D37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7F729-46C6-4804-A2B8-DEA760A6FF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6173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B3814-144C-44BF-8DCA-0074EBB33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019DD-CEE9-4DBC-AD11-F100DFCDB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399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AED6-5A23-4E80-BF77-F5AEE6B54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A81835-EE02-4E12-94B4-2054D3041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470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7092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1488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665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931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74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95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(288)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4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Her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0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Fernández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16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Sandy Libertad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89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Gassmann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1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Josemi 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29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Valinoti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33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Myaku Salas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1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Nestor Villalba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1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Antonio Saucedo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79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8EF6D-A163-4543-8856-9670AF15B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279059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04A81-B9CD-4158-BBB5-F25E5DF0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B0ED1-ACE6-41D5-81BA-E12EF2D2B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3616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92811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9716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5598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130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066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46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Cristian Segura Coquimbo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03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5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16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Raquel 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3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Charly Benn 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Tribuno Salta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51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3F40D-A6D5-49C6-8773-092BDF64D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083309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41A41-42E8-4860-9AFF-DE889A45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3A772C-C797-4DEC-90F7-46E3057751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838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5C006-4B29-464A-9809-CC636D860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71BA0-656B-4118-ABD7-76A788D3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578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842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2017-11-07T16:41:26Z</dcterms:created>
  <dcterms:modified xsi:type="dcterms:W3CDTF">2017-11-07T16:42:08Z</dcterms:modified>
</cp:coreProperties>
</file>