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543485</c:v>
                </c:pt>
                <c:pt idx="1">
                  <c:v>543604</c:v>
                </c:pt>
                <c:pt idx="2">
                  <c:v>543747</c:v>
                </c:pt>
                <c:pt idx="3">
                  <c:v>543885</c:v>
                </c:pt>
                <c:pt idx="4">
                  <c:v>544036</c:v>
                </c:pt>
                <c:pt idx="5">
                  <c:v>544188</c:v>
                </c:pt>
                <c:pt idx="6">
                  <c:v>544317</c:v>
                </c:pt>
                <c:pt idx="7">
                  <c:v>544508</c:v>
                </c:pt>
                <c:pt idx="8">
                  <c:v>544647</c:v>
                </c:pt>
                <c:pt idx="9">
                  <c:v>544716</c:v>
                </c:pt>
                <c:pt idx="10">
                  <c:v>545133</c:v>
                </c:pt>
                <c:pt idx="11">
                  <c:v>545617</c:v>
                </c:pt>
                <c:pt idx="12">
                  <c:v>546094</c:v>
                </c:pt>
                <c:pt idx="13">
                  <c:v>546490</c:v>
                </c:pt>
                <c:pt idx="14">
                  <c:v>546928</c:v>
                </c:pt>
                <c:pt idx="15">
                  <c:v>547342</c:v>
                </c:pt>
                <c:pt idx="16">
                  <c:v>547730</c:v>
                </c:pt>
                <c:pt idx="17">
                  <c:v>547893</c:v>
                </c:pt>
                <c:pt idx="18">
                  <c:v>548019</c:v>
                </c:pt>
                <c:pt idx="19">
                  <c:v>548065</c:v>
                </c:pt>
                <c:pt idx="20">
                  <c:v>548080</c:v>
                </c:pt>
                <c:pt idx="21">
                  <c:v>548113</c:v>
                </c:pt>
                <c:pt idx="22">
                  <c:v>548720</c:v>
                </c:pt>
                <c:pt idx="23">
                  <c:v>548857</c:v>
                </c:pt>
                <c:pt idx="24">
                  <c:v>548996</c:v>
                </c:pt>
                <c:pt idx="25">
                  <c:v>549100</c:v>
                </c:pt>
                <c:pt idx="26">
                  <c:v>549180</c:v>
                </c:pt>
                <c:pt idx="27">
                  <c:v>549227</c:v>
                </c:pt>
                <c:pt idx="28">
                  <c:v>549253</c:v>
                </c:pt>
                <c:pt idx="29">
                  <c:v>549291</c:v>
                </c:pt>
                <c:pt idx="30">
                  <c:v>549329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FE-4D9E-B0AF-AF7D38506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11176"/>
        <c:axId val="286311504"/>
      </c:lineChart>
      <c:dateAx>
        <c:axId val="286311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11504"/>
        <c:crosses val="autoZero"/>
        <c:auto val="1"/>
        <c:lblOffset val="100"/>
        <c:baseTimeUnit val="days"/>
      </c:dateAx>
      <c:valAx>
        <c:axId val="28631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1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AF-47FA-A86A-BECBA910B0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644888"/>
        <c:axId val="177644232"/>
      </c:radarChart>
      <c:catAx>
        <c:axId val="17764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44232"/>
        <c:crosses val="autoZero"/>
        <c:auto val="1"/>
        <c:lblAlgn val="ctr"/>
        <c:lblOffset val="100"/>
        <c:noMultiLvlLbl val="0"/>
      </c:catAx>
      <c:valAx>
        <c:axId val="17764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64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1.7229515917755001</c:v>
                </c:pt>
                <c:pt idx="2">
                  <c:v>0.45882190646985999</c:v>
                </c:pt>
                <c:pt idx="3">
                  <c:v>0.66428718537151998</c:v>
                </c:pt>
                <c:pt idx="4">
                  <c:v>1.2217810133097999</c:v>
                </c:pt>
                <c:pt idx="5">
                  <c:v>0.53481636133736998</c:v>
                </c:pt>
                <c:pt idx="6">
                  <c:v>0.23160227247671999</c:v>
                </c:pt>
                <c:pt idx="7">
                  <c:v>0.54866534903713005</c:v>
                </c:pt>
                <c:pt idx="8">
                  <c:v>0.2475315703748</c:v>
                </c:pt>
                <c:pt idx="9">
                  <c:v>0.44668347160999</c:v>
                </c:pt>
                <c:pt idx="10">
                  <c:v>0.33252343446059002</c:v>
                </c:pt>
                <c:pt idx="11">
                  <c:v>0.25771258308502998</c:v>
                </c:pt>
                <c:pt idx="12">
                  <c:v>0.28304219985161</c:v>
                </c:pt>
                <c:pt idx="13">
                  <c:v>0.38971831914068</c:v>
                </c:pt>
                <c:pt idx="14">
                  <c:v>0.94382934980035005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1.7358273003269</c:v>
                </c:pt>
                <c:pt idx="22">
                  <c:v>1.5745346598203001</c:v>
                </c:pt>
                <c:pt idx="23">
                  <c:v>0.63157357668170999</c:v>
                </c:pt>
                <c:pt idx="24">
                  <c:v>0.42091283706728999</c:v>
                </c:pt>
                <c:pt idx="25">
                  <c:v>0.30835191094403003</c:v>
                </c:pt>
                <c:pt idx="26">
                  <c:v>0.20450158429543999</c:v>
                </c:pt>
                <c:pt idx="27">
                  <c:v>0.47650868622349002</c:v>
                </c:pt>
                <c:pt idx="28">
                  <c:v>0</c:v>
                </c:pt>
                <c:pt idx="29">
                  <c:v>0.49665739378668</c:v>
                </c:pt>
                <c:pt idx="30">
                  <c:v>0.22009430012197001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D8-4C50-96BC-B8858F6BC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138128"/>
        <c:axId val="236139440"/>
      </c:lineChart>
      <c:dateAx>
        <c:axId val="236138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39440"/>
        <c:crosses val="autoZero"/>
        <c:auto val="1"/>
        <c:lblOffset val="100"/>
        <c:baseTimeUnit val="days"/>
      </c:dateAx>
      <c:valAx>
        <c:axId val="23613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3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263</c:v>
                </c:pt>
                <c:pt idx="1">
                  <c:v>155</c:v>
                </c:pt>
                <c:pt idx="2">
                  <c:v>214</c:v>
                </c:pt>
                <c:pt idx="3">
                  <c:v>216</c:v>
                </c:pt>
                <c:pt idx="4">
                  <c:v>189</c:v>
                </c:pt>
                <c:pt idx="5">
                  <c:v>147</c:v>
                </c:pt>
                <c:pt idx="6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9F-4571-B9AB-5C51A8921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142064"/>
        <c:axId val="236142392"/>
      </c:barChart>
      <c:catAx>
        <c:axId val="23614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42392"/>
        <c:crosses val="autoZero"/>
        <c:auto val="1"/>
        <c:lblAlgn val="ctr"/>
        <c:lblOffset val="100"/>
        <c:noMultiLvlLbl val="0"/>
      </c:catAx>
      <c:valAx>
        <c:axId val="23614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4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136</c:v>
                </c:pt>
                <c:pt idx="1">
                  <c:v>119</c:v>
                </c:pt>
                <c:pt idx="2">
                  <c:v>143</c:v>
                </c:pt>
                <c:pt idx="3">
                  <c:v>138</c:v>
                </c:pt>
                <c:pt idx="4">
                  <c:v>151</c:v>
                </c:pt>
                <c:pt idx="5">
                  <c:v>152</c:v>
                </c:pt>
                <c:pt idx="6">
                  <c:v>129</c:v>
                </c:pt>
                <c:pt idx="7">
                  <c:v>191</c:v>
                </c:pt>
                <c:pt idx="8">
                  <c:v>139</c:v>
                </c:pt>
                <c:pt idx="9">
                  <c:v>69</c:v>
                </c:pt>
                <c:pt idx="10">
                  <c:v>417</c:v>
                </c:pt>
                <c:pt idx="11">
                  <c:v>484</c:v>
                </c:pt>
                <c:pt idx="12">
                  <c:v>477</c:v>
                </c:pt>
                <c:pt idx="13">
                  <c:v>396</c:v>
                </c:pt>
                <c:pt idx="14">
                  <c:v>438</c:v>
                </c:pt>
                <c:pt idx="15">
                  <c:v>414</c:v>
                </c:pt>
                <c:pt idx="16">
                  <c:v>388</c:v>
                </c:pt>
                <c:pt idx="17">
                  <c:v>163</c:v>
                </c:pt>
                <c:pt idx="18">
                  <c:v>126</c:v>
                </c:pt>
                <c:pt idx="19">
                  <c:v>46</c:v>
                </c:pt>
                <c:pt idx="20">
                  <c:v>15</c:v>
                </c:pt>
                <c:pt idx="21">
                  <c:v>33</c:v>
                </c:pt>
                <c:pt idx="22">
                  <c:v>607</c:v>
                </c:pt>
                <c:pt idx="23">
                  <c:v>137</c:v>
                </c:pt>
                <c:pt idx="24">
                  <c:v>139</c:v>
                </c:pt>
                <c:pt idx="25">
                  <c:v>104</c:v>
                </c:pt>
                <c:pt idx="26">
                  <c:v>80</c:v>
                </c:pt>
                <c:pt idx="27">
                  <c:v>47</c:v>
                </c:pt>
                <c:pt idx="28">
                  <c:v>26</c:v>
                </c:pt>
                <c:pt idx="29">
                  <c:v>38</c:v>
                </c:pt>
                <c:pt idx="30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B0-43D6-B58C-EA489A845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75680"/>
        <c:axId val="289071744"/>
      </c:lineChart>
      <c:dateAx>
        <c:axId val="289075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71744"/>
        <c:crosses val="autoZero"/>
        <c:auto val="1"/>
        <c:lblOffset val="100"/>
        <c:baseTimeUnit val="days"/>
      </c:dateAx>
      <c:valAx>
        <c:axId val="28907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7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15-40C6-AFE9-FBDB1D48E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173160"/>
        <c:axId val="370173488"/>
      </c:lineChart>
      <c:dateAx>
        <c:axId val="370173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173488"/>
        <c:crosses val="autoZero"/>
        <c:auto val="1"/>
        <c:lblOffset val="100"/>
        <c:baseTimeUnit val="days"/>
      </c:dateAx>
      <c:valAx>
        <c:axId val="37017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17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7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BD-4656-ACEB-6908BB61E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210512"/>
        <c:axId val="292210840"/>
      </c:barChart>
      <c:catAx>
        <c:axId val="29221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10840"/>
        <c:crosses val="autoZero"/>
        <c:auto val="1"/>
        <c:lblAlgn val="ctr"/>
        <c:lblOffset val="100"/>
        <c:noMultiLvlLbl val="0"/>
      </c:catAx>
      <c:valAx>
        <c:axId val="29221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1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1.2001432387701001</c:v>
                </c:pt>
                <c:pt idx="1">
                  <c:v>0.44671044530123999</c:v>
                </c:pt>
                <c:pt idx="2">
                  <c:v>0.54598233812629005</c:v>
                </c:pt>
                <c:pt idx="3">
                  <c:v>0.65138257745600003</c:v>
                </c:pt>
                <c:pt idx="4">
                  <c:v>0.38835520042751998</c:v>
                </c:pt>
                <c:pt idx="5">
                  <c:v>0.33249024994189003</c:v>
                </c:pt>
                <c:pt idx="6">
                  <c:v>1.0441392588309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01-4908-8F53-F4FD542B5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110520"/>
        <c:axId val="378115440"/>
      </c:barChart>
      <c:catAx>
        <c:axId val="378110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15440"/>
        <c:crosses val="autoZero"/>
        <c:auto val="1"/>
        <c:lblAlgn val="ctr"/>
        <c:lblOffset val="100"/>
        <c:noMultiLvlLbl val="0"/>
      </c:catAx>
      <c:valAx>
        <c:axId val="37811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1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1-4532-85F4-364AB2E670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D1-4532-85F4-364AB2E670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D1-4532-85F4-364AB2E670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D1-4532-85F4-364AB2E67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111832"/>
        <c:axId val="378117080"/>
      </c:barChart>
      <c:catAx>
        <c:axId val="37811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17080"/>
        <c:crosses val="autoZero"/>
        <c:auto val="1"/>
        <c:lblAlgn val="ctr"/>
        <c:lblOffset val="100"/>
        <c:noMultiLvlLbl val="0"/>
      </c:catAx>
      <c:valAx>
        <c:axId val="37811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1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0.43060741391511997</c:v>
                </c:pt>
                <c:pt idx="11">
                  <c:v>0.89830880737975005</c:v>
                </c:pt>
                <c:pt idx="12">
                  <c:v>0.29961929863094</c:v>
                </c:pt>
                <c:pt idx="13">
                  <c:v>1.2424500329453001</c:v>
                </c:pt>
                <c:pt idx="14">
                  <c:v>0.74590624008590001</c:v>
                </c:pt>
                <c:pt idx="15">
                  <c:v>0.74157454181614002</c:v>
                </c:pt>
                <c:pt idx="16">
                  <c:v>0.26603338458158998</c:v>
                </c:pt>
                <c:pt idx="17">
                  <c:v>0.33469995363253002</c:v>
                </c:pt>
                <c:pt idx="18">
                  <c:v>1.0561168460356001</c:v>
                </c:pt>
                <c:pt idx="19">
                  <c:v>0.39397100812650998</c:v>
                </c:pt>
                <c:pt idx="20">
                  <c:v>0</c:v>
                </c:pt>
                <c:pt idx="21">
                  <c:v>0.73047075188520005</c:v>
                </c:pt>
                <c:pt idx="22">
                  <c:v>0.26905337140347002</c:v>
                </c:pt>
                <c:pt idx="23">
                  <c:v>0.39461161139175999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13-4A92-BEC5-B4FF7BBAF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115768"/>
        <c:axId val="378118392"/>
      </c:lineChart>
      <c:catAx>
        <c:axId val="37811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18392"/>
        <c:crosses val="autoZero"/>
        <c:auto val="1"/>
        <c:lblAlgn val="ctr"/>
        <c:lblOffset val="100"/>
        <c:noMultiLvlLbl val="0"/>
      </c:catAx>
      <c:valAx>
        <c:axId val="37811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1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5</c:v>
                </c:pt>
                <c:pt idx="19">
                  <c:v>4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17-4E0D-9B85-27A8AF4856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122328"/>
        <c:axId val="378128888"/>
      </c:lineChart>
      <c:catAx>
        <c:axId val="378122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28888"/>
        <c:crosses val="autoZero"/>
        <c:auto val="1"/>
        <c:lblAlgn val="ctr"/>
        <c:lblOffset val="100"/>
        <c:noMultiLvlLbl val="0"/>
      </c:catAx>
      <c:valAx>
        <c:axId val="37812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2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0.34735384166788003</c:v>
                </c:pt>
                <c:pt idx="1">
                  <c:v>0</c:v>
                </c:pt>
                <c:pt idx="2">
                  <c:v>0.63194494449631999</c:v>
                </c:pt>
                <c:pt idx="3">
                  <c:v>0</c:v>
                </c:pt>
                <c:pt idx="4">
                  <c:v>0.73420155319430003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5D-4A2C-BB34-AB96A93C8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124624"/>
        <c:axId val="378119704"/>
      </c:barChart>
      <c:catAx>
        <c:axId val="37812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19704"/>
        <c:crosses val="autoZero"/>
        <c:auto val="1"/>
        <c:lblAlgn val="ctr"/>
        <c:lblOffset val="100"/>
        <c:noMultiLvlLbl val="0"/>
      </c:catAx>
      <c:valAx>
        <c:axId val="37811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2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103298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02-4D74-8B95-087D8F92CE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02-4D74-8B95-087D8F92CE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02-4D74-8B95-087D8F92CE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02-4D74-8B95-087D8F92CE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02-4D74-8B95-087D8F92CE8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02-4D74-8B95-087D8F92CE8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002-4D74-8B95-087D8F92CE8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Esteban Bullrich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002-4D74-8B95-087D8F92C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127904"/>
        <c:axId val="378129216"/>
      </c:barChart>
      <c:catAx>
        <c:axId val="37812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29216"/>
        <c:crosses val="autoZero"/>
        <c:auto val="1"/>
        <c:lblAlgn val="ctr"/>
        <c:lblOffset val="100"/>
        <c:noMultiLvlLbl val="0"/>
      </c:catAx>
      <c:valAx>
        <c:axId val="37812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2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F9-4EBA-9441-7251F33FC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121344"/>
        <c:axId val="378119048"/>
      </c:barChart>
      <c:catAx>
        <c:axId val="37812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19048"/>
        <c:crosses val="autoZero"/>
        <c:auto val="1"/>
        <c:lblAlgn val="ctr"/>
        <c:lblOffset val="100"/>
        <c:noMultiLvlLbl val="0"/>
      </c:catAx>
      <c:valAx>
        <c:axId val="37811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2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83556-4345-4886-9319-2557B5D341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403494-1B00-4677-8503-08CB1B35FE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08211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FEC76-EBA0-4332-BD81-350F3D3EB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6104D-A1D5-42C8-860D-21DE84CF13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1862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407783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3376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49191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8529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5103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5585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2831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99104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3556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6564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61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Esteban Bullrich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518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5E0FC-41D8-4617-AFFF-47190E022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053411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A2282-1EC0-4114-8436-AADA6FECA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4AC628-B8F7-41C1-9CB6-5E1830982F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9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FCDB5-B18F-4F12-B461-6CF55D110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59EDC-1455-4344-B2B5-5D1397461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89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EB3C4-7DFD-4174-AD95-999BE24D5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7FF8B0-DDEB-4ADA-92E9-7FE9BB19B2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6631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E1DEA-D455-4312-9C73-6AA376B6E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0FFD1-05D7-4747-AD3D-71E578ACB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10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AE0A6-0BDA-4481-BB94-738F36EC4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90CDCC-6E6D-4D4F-91FC-0DD3CAA06C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6803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6FDB1-4E29-447F-8EED-98B1AB125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26077-B710-40D2-ADD0-A4C6968BD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564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2E73F-1217-4163-81C2-51264A70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7FD3D8-5CEF-4EFB-8BB8-95800B82F9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5103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35D41-D82C-4947-AE89-E8430B8DF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EB76C-A8F7-431B-8899-8698DEFDC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198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2F662-3D3C-49C9-9845-D4F3C3745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C63501-969D-4F7C-B087-BE57A95BAD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9762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0D58-BA36-463E-83CB-16ED90A69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55596-103A-4686-A2D2-246464B66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506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0CB60-8CBD-4502-B077-E41703AA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0F35D5-3E43-4C2C-8B7D-718D1998AE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4165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11925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375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5569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3194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311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2813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847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1072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54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- 2017-10-23 13:48:45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Anoche, al bajar del escenario me encontré con éste abrazo de mis hermanos María y Emilio, que siempre están para darme su amor y apoyo incondicional, como en cada paso de mi vida.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88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- 2017-10-05 18:00:59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CAMBIO SON LOS BONAERENSES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21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- 2017-10-04 15:03:01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 A TRABAJAR JUNTOS PORQUE SOMOS LA GENERACIÓN DEL CAMBIO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5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- 2017-10-22 18:40:23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Votando en Junin 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31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- 2017-10-02 14:49:25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PUDE VER Y VIVIR CON LOS VECINOS LA INAUGURACIÓN DE LA OBRA DEL PUENTE LA NORIA QUE HIZO EL EQUIPO DE Mauricio Macri Y María Eugenia Vidal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22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- 2017-10-15 11:28:03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¡¡Muy feliz día a todas las madres!!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72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- 2017-10-06 11:18:48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MAURICIO MACRI Y MARIA EUGENIA VIDAL INAUGURARON EL METROBUS TRES DE FEBRERO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065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EE965-C4BE-4E08-91A0-E83232534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26113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537A2-7B88-4990-9871-F5C7AB843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5EED5-4508-42DF-A040-1B29059FA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2455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81925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5472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5818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6353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861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206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164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2974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03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- 2017-10-23 21:24:06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UNIDOS PODEMOS 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62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- 2017-10-24 11:38:08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TRABAJANDO JUNTOS
Ayer estuve junto a los trabajadores en la obra del puente Lacarra, que une Capital Federal con Lanús. 
No afojamos, seguimos creciendo.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2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- 2017-10-03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JUNTOS ESTAMOS CAMBIANDO LA REALIDAD DE LA PROVINCIA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28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- 2017-10-15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DOMINGO ESCUCHATE Y JUNTOS SIGAMOS HACIENDO HISTORIA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28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- 2017-10-25 10:44:04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¡VAMOS ADELANTE!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47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- 2017-10-08 13:27:31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 TODOS SUMAMOS LAS GANAS DE SEGUIR CAMBIANDO LA PROVINCIA JUNTOS.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83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- 2017-10-30 23:26:55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SOMOS LA GENERACIÓN QUE ESTÁ CAMBIANDO LA ARGENTINA PARA SIEMPRE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70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826FA-5D99-41C0-938B-5642C5399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559324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8CA16-B30B-40A3-848C-530B73839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F67EF9-8D4C-4A70-BC23-CA900C6343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436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91478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1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1075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2468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7469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4698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7829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49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0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- 2017-10-28 18:37:45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RECORRIENDO SAN MARTÍN
Qué alegría conversar con los vecinos en este nuevo timbreo. ¡Gracias por acompañarnos y por querer seguir cambiando juntos!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92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- 2017-10-03 13:02:31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58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- 2017-10-10 19:57:36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ESPERANZA NOS UNE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1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- 2017-10-03 10:10:54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ESCUCHÁNDOTE ES COMO NACEN NUESTRAS PROPUESTAS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34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- 2017-10-14 17:05:08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SAN FERNANDO ESCUCHANDO A LOS VECINOS EN UN NUEVO TIMBREO
Recorriendo San Fernando para escuchar a los vecinos junto a María Eugenia Vidal, Graciela Ocaña, Alex Campbell y Agustina Ciarletta.
Saber que necesita cada bonaerense es fundamental para seguir construyendo la provincia que tanto queremos
 #CambiandoJuntos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384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67B2E-0AEC-434F-8FC6-1C8028B15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65847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E3465-6694-4D57-8157-618FED5FC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F9CDD1-644F-4D05-8AFD-19BAB04DF5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517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83499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650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5007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6675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714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1714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707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092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91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- 2017-10-23 22:27:28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90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- 2017-10-11 17:32:09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11 DE OCTUBRE: DÍA INTERNACIONAL DE LA NIÑA
Hoy estuve con Marième Jamme en una de sus charlas de programación digital. Ella ayuda a alumnas a crear sus oportunidades a través de la informática. Juntos celebramos este día compartiendo la idea fundamental de reconocer los derechos de las niñas y fomentar sus habilidades para que el día de mañana puedan ser grandes líderes.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148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- 2017-10-03 16:08:53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LOS VECINOS DE OLAVARRIA
¡Todos somos la generación que está cambiando la provincia para siempre!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29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- 2017-10-26 12:59:51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TRABAJANDO JUNTOS 
Este martes, con Diego Valenzuela para seguir mejorando la vida de los vecinos de Tres de Febrero. Una provincia, un equipo.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242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FC670-E3B2-411F-B701-C3F2066F7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566903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A10FA-DC0F-4E59-A3DB-1D12B771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35E0B-FCB8-47BE-9A0D-48D9B60753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393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73830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441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6858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5256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806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348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7761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938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94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- 2017-10-12 14:21:23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2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- 2017-10-06 13:20:00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VISITANDO EL CENTRO DE JUBILADOS "EL AMANECER" EN MERLO
Con todo su amor, las abuelas dedican su tiempo a narrar historias y cuentos en escuelas, hogares y geriátricos. Desde su lugar impulsan a seguir luchando por los sueños.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623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5D891-77E4-44A1-9A89-1ADB60B04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288715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DE2BF-546D-4088-8E7B-DF2462D53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00B8B1-6F35-4CA8-BCCA-96AE859D84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7733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C8490-EDCE-4C55-9507-86D80453F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FF7AC-817F-4362-AEDD-CCD1F0070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113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F3B77-FE14-47FB-8B87-AD160AC39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A97672-ECFF-4585-871B-173980D6B4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6492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1226E-CB9D-4BC5-8A3A-3FA9B6B4B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9CFAF-3CFE-424E-A10B-248BFE035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121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B5E23-C9F7-4210-93C6-CA7E434F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221AA1-16AE-4CC1-86A8-820244A940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9602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912AD-ACC1-4420-B900-A3423918B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D12F7-6C94-402B-AB99-52665D39E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753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5DE4F-A618-4B11-A10C-EB4112AA4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7416F9-5132-47FE-B274-D8655A59FE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1803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46A38-B7F9-4A4C-A20C-6A2ED48C2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00D94-2912-45A1-BC0E-0EA4227DC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33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C6A85-4849-4A8F-AD8F-412F19480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575BA9-FA0A-4540-BF65-F25D84584D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8390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75E17-1F4E-4807-84E3-BF71F44BA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91E2A-E50C-4D94-B073-735E63264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16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43529-3404-4C3C-A7F0-0C49EDA2D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7608DE-64C9-40F6-A75F-54E3AF4958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84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F0989-5C4B-4FDA-B13A-104E9BEFA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308C5-E0C9-467C-8835-4914B79F3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325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234DB-9D1A-4942-8C34-0C8848559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57A124-70B1-46D4-AAE5-008BA4D0DE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85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4D74B-6784-44A5-A35C-14A4753F7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86AE0-3F13-40C6-98CF-F37207E64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79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B6D82-8E91-4DB5-8DBF-854DE6E8B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C56FC-D320-4876-A81A-B41F1C608A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2957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27231-AC57-441C-BC8C-9A0469CB7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CAAFA-6F1E-464C-8CFB-2724C7E19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593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E48F7-DC86-4F55-B4F1-EA1D4D674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6E261-5540-421F-AC75-6A3B3E66E7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1701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926572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6131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6044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0255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685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172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Andreassi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4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Celia Girado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3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Graciela Silva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83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Maris Rabino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06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Patri Soh Prida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02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Emanu Castaño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00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Lucho Suarez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32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Alicia Leguiza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4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Elilú 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43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Eva Llanos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351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B7637-2FC2-4934-AC56-BBCBD3F9E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942499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95FCA-F329-445A-BDD0-092EC5D79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500652-A138-4F6A-93C9-303B69865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479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71667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6186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016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287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814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Gina Gatto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04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Luisa Estrugamou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51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 Ramírez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54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Rockabilly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6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Majluf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Bullrich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60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08387-0DB3-4953-86FE-EAD05283E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145501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528D9-5E68-490E-AB63-113B61884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C120FE-5ACA-47B1-8D9C-48FFC63F02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8665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D53D9-AA7F-4623-ACF8-E05D4DA69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D2075-DEE4-4128-8DC7-8ABB836A6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780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818</Words>
  <Application>Microsoft Office PowerPoint</Application>
  <PresentationFormat>On-screen Show (4:3)</PresentationFormat>
  <Paragraphs>405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2017-11-06T15:51:47Z</dcterms:created>
  <dcterms:modified xsi:type="dcterms:W3CDTF">2017-11-06T15:52:30Z</dcterms:modified>
</cp:coreProperties>
</file>