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1588107</c:v>
                </c:pt>
                <c:pt idx="1">
                  <c:v>1588294</c:v>
                </c:pt>
                <c:pt idx="2">
                  <c:v>1588538</c:v>
                </c:pt>
                <c:pt idx="3">
                  <c:v>1588835</c:v>
                </c:pt>
                <c:pt idx="4">
                  <c:v>1589383</c:v>
                </c:pt>
                <c:pt idx="5">
                  <c:v>1589781</c:v>
                </c:pt>
                <c:pt idx="6">
                  <c:v>1590165</c:v>
                </c:pt>
                <c:pt idx="7">
                  <c:v>1590549</c:v>
                </c:pt>
                <c:pt idx="8">
                  <c:v>1591025</c:v>
                </c:pt>
                <c:pt idx="9">
                  <c:v>1591311</c:v>
                </c:pt>
                <c:pt idx="10">
                  <c:v>1591571</c:v>
                </c:pt>
                <c:pt idx="11">
                  <c:v>1592116</c:v>
                </c:pt>
                <c:pt idx="12">
                  <c:v>1593032</c:v>
                </c:pt>
                <c:pt idx="13">
                  <c:v>1593215</c:v>
                </c:pt>
                <c:pt idx="14">
                  <c:v>1593886</c:v>
                </c:pt>
                <c:pt idx="15">
                  <c:v>1595747</c:v>
                </c:pt>
                <c:pt idx="16">
                  <c:v>1598099</c:v>
                </c:pt>
                <c:pt idx="17">
                  <c:v>1599947</c:v>
                </c:pt>
                <c:pt idx="18">
                  <c:v>1601472</c:v>
                </c:pt>
                <c:pt idx="19">
                  <c:v>1602985</c:v>
                </c:pt>
                <c:pt idx="20">
                  <c:v>1603459</c:v>
                </c:pt>
                <c:pt idx="21">
                  <c:v>1604653</c:v>
                </c:pt>
                <c:pt idx="22">
                  <c:v>1608626</c:v>
                </c:pt>
                <c:pt idx="23">
                  <c:v>1609790</c:v>
                </c:pt>
                <c:pt idx="24">
                  <c:v>1610656</c:v>
                </c:pt>
                <c:pt idx="25">
                  <c:v>1611337</c:v>
                </c:pt>
                <c:pt idx="26">
                  <c:v>1611766</c:v>
                </c:pt>
                <c:pt idx="27">
                  <c:v>1612038</c:v>
                </c:pt>
                <c:pt idx="28">
                  <c:v>1612245</c:v>
                </c:pt>
                <c:pt idx="29">
                  <c:v>1612540</c:v>
                </c:pt>
                <c:pt idx="30">
                  <c:v>1613042</c:v>
                </c:pt>
              </c:numCache>
            </c:numRef>
          </c:val>
          <c:smooth val="0"/>
          <c:extLst>
            <c:ext xmlns:c16="http://schemas.microsoft.com/office/drawing/2014/chart" uri="{C3380CC4-5D6E-409C-BE32-E72D297353CC}">
              <c16:uniqueId val="{00000000-A25E-4862-957A-3CF0741DDAB7}"/>
            </c:ext>
          </c:extLst>
        </c:ser>
        <c:dLbls>
          <c:showLegendKey val="0"/>
          <c:showVal val="0"/>
          <c:showCatName val="0"/>
          <c:showSerName val="0"/>
          <c:showPercent val="0"/>
          <c:showBubbleSize val="0"/>
        </c:dLbls>
        <c:smooth val="0"/>
        <c:axId val="291681968"/>
        <c:axId val="291682624"/>
      </c:lineChart>
      <c:dateAx>
        <c:axId val="29168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82624"/>
        <c:crosses val="autoZero"/>
        <c:auto val="1"/>
        <c:lblOffset val="100"/>
        <c:baseTimeUnit val="days"/>
      </c:dateAx>
      <c:valAx>
        <c:axId val="29168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8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9F4-4D74-8FCA-46E2471B071D}"/>
            </c:ext>
          </c:extLst>
        </c:ser>
        <c:dLbls>
          <c:showLegendKey val="0"/>
          <c:showVal val="0"/>
          <c:showCatName val="0"/>
          <c:showSerName val="0"/>
          <c:showPercent val="0"/>
          <c:showBubbleSize val="0"/>
        </c:dLbls>
        <c:axId val="293341160"/>
        <c:axId val="293342472"/>
      </c:radarChart>
      <c:catAx>
        <c:axId val="29334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42472"/>
        <c:crosses val="autoZero"/>
        <c:auto val="1"/>
        <c:lblAlgn val="ctr"/>
        <c:lblOffset val="100"/>
        <c:noMultiLvlLbl val="0"/>
      </c:catAx>
      <c:valAx>
        <c:axId val="29334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4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0.50478112612285997</c:v>
                </c:pt>
                <c:pt idx="1">
                  <c:v>0.48136254879738</c:v>
                </c:pt>
                <c:pt idx="2">
                  <c:v>0.47500151093920001</c:v>
                </c:pt>
                <c:pt idx="3">
                  <c:v>0.99232951004793002</c:v>
                </c:pt>
                <c:pt idx="4">
                  <c:v>0.25611836570052998</c:v>
                </c:pt>
                <c:pt idx="5">
                  <c:v>0.90973601865144005</c:v>
                </c:pt>
                <c:pt idx="6">
                  <c:v>0.39900048617178002</c:v>
                </c:pt>
                <c:pt idx="7">
                  <c:v>0.48265892500865998</c:v>
                </c:pt>
                <c:pt idx="8">
                  <c:v>1.1757073699999001</c:v>
                </c:pt>
                <c:pt idx="9">
                  <c:v>0.41925176976912998</c:v>
                </c:pt>
                <c:pt idx="10">
                  <c:v>1.1319301186785999</c:v>
                </c:pt>
                <c:pt idx="11">
                  <c:v>0.61702064839309001</c:v>
                </c:pt>
                <c:pt idx="12">
                  <c:v>1.0400772585764</c:v>
                </c:pt>
                <c:pt idx="13">
                  <c:v>0.49767029915455002</c:v>
                </c:pt>
                <c:pt idx="14">
                  <c:v>1.3849162770753001</c:v>
                </c:pt>
                <c:pt idx="15">
                  <c:v>0</c:v>
                </c:pt>
                <c:pt idx="16">
                  <c:v>0</c:v>
                </c:pt>
                <c:pt idx="17">
                  <c:v>0</c:v>
                </c:pt>
                <c:pt idx="18">
                  <c:v>0</c:v>
                </c:pt>
                <c:pt idx="19">
                  <c:v>3.4336561338335998</c:v>
                </c:pt>
                <c:pt idx="20">
                  <c:v>0</c:v>
                </c:pt>
                <c:pt idx="21">
                  <c:v>4.9046500454680997</c:v>
                </c:pt>
                <c:pt idx="22">
                  <c:v>3.1410603128643002</c:v>
                </c:pt>
                <c:pt idx="23">
                  <c:v>0.29228664038459001</c:v>
                </c:pt>
                <c:pt idx="24">
                  <c:v>1.8053400057011</c:v>
                </c:pt>
                <c:pt idx="25">
                  <c:v>0.32880280273818002</c:v>
                </c:pt>
                <c:pt idx="26">
                  <c:v>0.22264265915258</c:v>
                </c:pt>
                <c:pt idx="27">
                  <c:v>0</c:v>
                </c:pt>
                <c:pt idx="28">
                  <c:v>0.25413409869235998</c:v>
                </c:pt>
                <c:pt idx="29">
                  <c:v>0.19610615780778001</c:v>
                </c:pt>
                <c:pt idx="30">
                  <c:v>0.38777498138319999</c:v>
                </c:pt>
              </c:numCache>
            </c:numRef>
          </c:val>
          <c:smooth val="0"/>
          <c:extLst>
            <c:ext xmlns:c16="http://schemas.microsoft.com/office/drawing/2014/chart" uri="{C3380CC4-5D6E-409C-BE32-E72D297353CC}">
              <c16:uniqueId val="{00000000-23DE-4511-836A-3963C2226046}"/>
            </c:ext>
          </c:extLst>
        </c:ser>
        <c:dLbls>
          <c:showLegendKey val="0"/>
          <c:showVal val="0"/>
          <c:showCatName val="0"/>
          <c:showSerName val="0"/>
          <c:showPercent val="0"/>
          <c:showBubbleSize val="0"/>
        </c:dLbls>
        <c:smooth val="0"/>
        <c:axId val="296818024"/>
        <c:axId val="296818352"/>
      </c:lineChart>
      <c:dateAx>
        <c:axId val="29681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18352"/>
        <c:crosses val="autoZero"/>
        <c:auto val="1"/>
        <c:lblOffset val="100"/>
        <c:baseTimeUnit val="days"/>
      </c:dateAx>
      <c:valAx>
        <c:axId val="29681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1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1358</c:v>
                </c:pt>
                <c:pt idx="1">
                  <c:v>910</c:v>
                </c:pt>
                <c:pt idx="2">
                  <c:v>818</c:v>
                </c:pt>
                <c:pt idx="3">
                  <c:v>825</c:v>
                </c:pt>
                <c:pt idx="4">
                  <c:v>814</c:v>
                </c:pt>
                <c:pt idx="5">
                  <c:v>328</c:v>
                </c:pt>
                <c:pt idx="6">
                  <c:v>528</c:v>
                </c:pt>
              </c:numCache>
            </c:numRef>
          </c:val>
          <c:extLst>
            <c:ext xmlns:c16="http://schemas.microsoft.com/office/drawing/2014/chart" uri="{C3380CC4-5D6E-409C-BE32-E72D297353CC}">
              <c16:uniqueId val="{00000000-FAC8-45A6-8DEE-9BBCCAF72214}"/>
            </c:ext>
          </c:extLst>
        </c:ser>
        <c:dLbls>
          <c:showLegendKey val="0"/>
          <c:showVal val="0"/>
          <c:showCatName val="0"/>
          <c:showSerName val="0"/>
          <c:showPercent val="0"/>
          <c:showBubbleSize val="0"/>
        </c:dLbls>
        <c:gapWidth val="219"/>
        <c:overlap val="-27"/>
        <c:axId val="296766088"/>
        <c:axId val="296819664"/>
      </c:barChart>
      <c:catAx>
        <c:axId val="29676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19664"/>
        <c:crosses val="autoZero"/>
        <c:auto val="1"/>
        <c:lblAlgn val="ctr"/>
        <c:lblOffset val="100"/>
        <c:noMultiLvlLbl val="0"/>
      </c:catAx>
      <c:valAx>
        <c:axId val="29681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6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183</c:v>
                </c:pt>
                <c:pt idx="1">
                  <c:v>187</c:v>
                </c:pt>
                <c:pt idx="2">
                  <c:v>244</c:v>
                </c:pt>
                <c:pt idx="3">
                  <c:v>297</c:v>
                </c:pt>
                <c:pt idx="4">
                  <c:v>548</c:v>
                </c:pt>
                <c:pt idx="5">
                  <c:v>398</c:v>
                </c:pt>
                <c:pt idx="6">
                  <c:v>384</c:v>
                </c:pt>
                <c:pt idx="7">
                  <c:v>384</c:v>
                </c:pt>
                <c:pt idx="8">
                  <c:v>476</c:v>
                </c:pt>
                <c:pt idx="9">
                  <c:v>286</c:v>
                </c:pt>
                <c:pt idx="10">
                  <c:v>260</c:v>
                </c:pt>
                <c:pt idx="11">
                  <c:v>545</c:v>
                </c:pt>
                <c:pt idx="12">
                  <c:v>916</c:v>
                </c:pt>
                <c:pt idx="13">
                  <c:v>183</c:v>
                </c:pt>
                <c:pt idx="14">
                  <c:v>671</c:v>
                </c:pt>
                <c:pt idx="15">
                  <c:v>1861</c:v>
                </c:pt>
                <c:pt idx="16">
                  <c:v>2352</c:v>
                </c:pt>
                <c:pt idx="17">
                  <c:v>1848</c:v>
                </c:pt>
                <c:pt idx="18">
                  <c:v>1525</c:v>
                </c:pt>
                <c:pt idx="19">
                  <c:v>1513</c:v>
                </c:pt>
                <c:pt idx="20">
                  <c:v>474</c:v>
                </c:pt>
                <c:pt idx="21">
                  <c:v>1194</c:v>
                </c:pt>
                <c:pt idx="22">
                  <c:v>3973</c:v>
                </c:pt>
                <c:pt idx="23">
                  <c:v>1164</c:v>
                </c:pt>
                <c:pt idx="24">
                  <c:v>866</c:v>
                </c:pt>
                <c:pt idx="25">
                  <c:v>681</c:v>
                </c:pt>
                <c:pt idx="26">
                  <c:v>429</c:v>
                </c:pt>
                <c:pt idx="27">
                  <c:v>272</c:v>
                </c:pt>
                <c:pt idx="28">
                  <c:v>207</c:v>
                </c:pt>
                <c:pt idx="29">
                  <c:v>295</c:v>
                </c:pt>
                <c:pt idx="30">
                  <c:v>502</c:v>
                </c:pt>
              </c:numCache>
            </c:numRef>
          </c:val>
          <c:smooth val="0"/>
          <c:extLst>
            <c:ext xmlns:c16="http://schemas.microsoft.com/office/drawing/2014/chart" uri="{C3380CC4-5D6E-409C-BE32-E72D297353CC}">
              <c16:uniqueId val="{00000000-7DF4-41D1-B130-50C29F1E57C0}"/>
            </c:ext>
          </c:extLst>
        </c:ser>
        <c:dLbls>
          <c:showLegendKey val="0"/>
          <c:showVal val="0"/>
          <c:showCatName val="0"/>
          <c:showSerName val="0"/>
          <c:showPercent val="0"/>
          <c:showBubbleSize val="0"/>
        </c:dLbls>
        <c:smooth val="0"/>
        <c:axId val="295389952"/>
        <c:axId val="295387656"/>
      </c:lineChart>
      <c:dateAx>
        <c:axId val="29538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7656"/>
        <c:crosses val="autoZero"/>
        <c:auto val="1"/>
        <c:lblOffset val="100"/>
        <c:baseTimeUnit val="days"/>
      </c:dateAx>
      <c:valAx>
        <c:axId val="29538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2</c:v>
                </c:pt>
                <c:pt idx="2">
                  <c:v>3</c:v>
                </c:pt>
                <c:pt idx="3">
                  <c:v>2</c:v>
                </c:pt>
                <c:pt idx="4">
                  <c:v>1</c:v>
                </c:pt>
                <c:pt idx="5">
                  <c:v>4</c:v>
                </c:pt>
                <c:pt idx="6">
                  <c:v>1</c:v>
                </c:pt>
                <c:pt idx="7">
                  <c:v>1</c:v>
                </c:pt>
                <c:pt idx="8">
                  <c:v>1</c:v>
                </c:pt>
                <c:pt idx="9">
                  <c:v>1</c:v>
                </c:pt>
                <c:pt idx="10">
                  <c:v>1</c:v>
                </c:pt>
                <c:pt idx="11">
                  <c:v>3</c:v>
                </c:pt>
                <c:pt idx="12">
                  <c:v>1</c:v>
                </c:pt>
                <c:pt idx="13">
                  <c:v>2</c:v>
                </c:pt>
                <c:pt idx="14">
                  <c:v>3</c:v>
                </c:pt>
                <c:pt idx="15">
                  <c:v>0</c:v>
                </c:pt>
                <c:pt idx="16">
                  <c:v>0</c:v>
                </c:pt>
                <c:pt idx="17">
                  <c:v>0</c:v>
                </c:pt>
                <c:pt idx="18">
                  <c:v>0</c:v>
                </c:pt>
                <c:pt idx="19">
                  <c:v>1</c:v>
                </c:pt>
                <c:pt idx="20">
                  <c:v>0</c:v>
                </c:pt>
                <c:pt idx="21">
                  <c:v>3</c:v>
                </c:pt>
                <c:pt idx="22">
                  <c:v>2</c:v>
                </c:pt>
                <c:pt idx="23">
                  <c:v>2</c:v>
                </c:pt>
                <c:pt idx="24">
                  <c:v>1</c:v>
                </c:pt>
                <c:pt idx="25">
                  <c:v>1</c:v>
                </c:pt>
                <c:pt idx="26">
                  <c:v>2</c:v>
                </c:pt>
                <c:pt idx="27">
                  <c:v>0</c:v>
                </c:pt>
                <c:pt idx="28">
                  <c:v>1</c:v>
                </c:pt>
                <c:pt idx="29">
                  <c:v>1</c:v>
                </c:pt>
                <c:pt idx="30">
                  <c:v>1</c:v>
                </c:pt>
              </c:numCache>
            </c:numRef>
          </c:val>
          <c:smooth val="0"/>
          <c:extLst>
            <c:ext xmlns:c16="http://schemas.microsoft.com/office/drawing/2014/chart" uri="{C3380CC4-5D6E-409C-BE32-E72D297353CC}">
              <c16:uniqueId val="{00000000-ECA5-4092-89FC-517A28314566}"/>
            </c:ext>
          </c:extLst>
        </c:ser>
        <c:dLbls>
          <c:showLegendKey val="0"/>
          <c:showVal val="0"/>
          <c:showCatName val="0"/>
          <c:showSerName val="0"/>
          <c:showPercent val="0"/>
          <c:showBubbleSize val="0"/>
        </c:dLbls>
        <c:smooth val="0"/>
        <c:axId val="365431800"/>
        <c:axId val="365435080"/>
      </c:lineChart>
      <c:dateAx>
        <c:axId val="36543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35080"/>
        <c:crosses val="autoZero"/>
        <c:auto val="1"/>
        <c:lblOffset val="100"/>
        <c:baseTimeUnit val="days"/>
      </c:dateAx>
      <c:valAx>
        <c:axId val="36543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3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4</c:v>
                </c:pt>
                <c:pt idx="3">
                  <c:v>5</c:v>
                </c:pt>
                <c:pt idx="4">
                  <c:v>8</c:v>
                </c:pt>
                <c:pt idx="5">
                  <c:v>3</c:v>
                </c:pt>
                <c:pt idx="6">
                  <c:v>9</c:v>
                </c:pt>
              </c:numCache>
            </c:numRef>
          </c:val>
          <c:extLst>
            <c:ext xmlns:c16="http://schemas.microsoft.com/office/drawing/2014/chart" uri="{C3380CC4-5D6E-409C-BE32-E72D297353CC}">
              <c16:uniqueId val="{00000000-D436-4190-B6F0-370A6EC92FC7}"/>
            </c:ext>
          </c:extLst>
        </c:ser>
        <c:dLbls>
          <c:showLegendKey val="0"/>
          <c:showVal val="0"/>
          <c:showCatName val="0"/>
          <c:showSerName val="0"/>
          <c:showPercent val="0"/>
          <c:showBubbleSize val="0"/>
        </c:dLbls>
        <c:gapWidth val="219"/>
        <c:overlap val="-27"/>
        <c:axId val="353488184"/>
        <c:axId val="353495728"/>
      </c:barChart>
      <c:catAx>
        <c:axId val="35348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95728"/>
        <c:crosses val="autoZero"/>
        <c:auto val="1"/>
        <c:lblAlgn val="ctr"/>
        <c:lblOffset val="100"/>
        <c:noMultiLvlLbl val="0"/>
      </c:catAx>
      <c:valAx>
        <c:axId val="35349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8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1.4378799938855</c:v>
                </c:pt>
                <c:pt idx="1">
                  <c:v>0.40134708816068998</c:v>
                </c:pt>
                <c:pt idx="2">
                  <c:v>1.2279032397128</c:v>
                </c:pt>
                <c:pt idx="3">
                  <c:v>0.48523842071656997</c:v>
                </c:pt>
                <c:pt idx="4">
                  <c:v>1.0667969740854999</c:v>
                </c:pt>
                <c:pt idx="5">
                  <c:v>0.46235496349018002</c:v>
                </c:pt>
                <c:pt idx="6">
                  <c:v>2.2354272071560999</c:v>
                </c:pt>
              </c:numCache>
            </c:numRef>
          </c:val>
          <c:extLst>
            <c:ext xmlns:c16="http://schemas.microsoft.com/office/drawing/2014/chart" uri="{C3380CC4-5D6E-409C-BE32-E72D297353CC}">
              <c16:uniqueId val="{00000000-748F-40C8-B00F-53675C0FFEFD}"/>
            </c:ext>
          </c:extLst>
        </c:ser>
        <c:dLbls>
          <c:showLegendKey val="0"/>
          <c:showVal val="0"/>
          <c:showCatName val="0"/>
          <c:showSerName val="0"/>
          <c:showPercent val="0"/>
          <c:showBubbleSize val="0"/>
        </c:dLbls>
        <c:gapWidth val="219"/>
        <c:overlap val="-27"/>
        <c:axId val="367499032"/>
        <c:axId val="367501328"/>
      </c:barChart>
      <c:catAx>
        <c:axId val="36749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01328"/>
        <c:crosses val="autoZero"/>
        <c:auto val="1"/>
        <c:lblAlgn val="ctr"/>
        <c:lblOffset val="100"/>
        <c:noMultiLvlLbl val="0"/>
      </c:catAx>
      <c:valAx>
        <c:axId val="3675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9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10</c:v>
                </c:pt>
              </c:numCache>
            </c:numRef>
          </c:val>
          <c:extLst>
            <c:ext xmlns:c16="http://schemas.microsoft.com/office/drawing/2014/chart" uri="{C3380CC4-5D6E-409C-BE32-E72D297353CC}">
              <c16:uniqueId val="{00000000-E57C-4BBB-B574-C412D024CF6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6</c:v>
                </c:pt>
              </c:numCache>
            </c:numRef>
          </c:val>
          <c:extLst>
            <c:ext xmlns:c16="http://schemas.microsoft.com/office/drawing/2014/chart" uri="{C3380CC4-5D6E-409C-BE32-E72D297353CC}">
              <c16:uniqueId val="{00000001-E57C-4BBB-B574-C412D024CF6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E57C-4BBB-B574-C412D024CF6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25</c:v>
                </c:pt>
              </c:numCache>
            </c:numRef>
          </c:val>
          <c:extLst>
            <c:ext xmlns:c16="http://schemas.microsoft.com/office/drawing/2014/chart" uri="{C3380CC4-5D6E-409C-BE32-E72D297353CC}">
              <c16:uniqueId val="{00000003-E57C-4BBB-B574-C412D024CF66}"/>
            </c:ext>
          </c:extLst>
        </c:ser>
        <c:dLbls>
          <c:showLegendKey val="0"/>
          <c:showVal val="0"/>
          <c:showCatName val="0"/>
          <c:showSerName val="0"/>
          <c:showPercent val="0"/>
          <c:showBubbleSize val="0"/>
        </c:dLbls>
        <c:gapWidth val="150"/>
        <c:overlap val="100"/>
        <c:axId val="370266032"/>
        <c:axId val="370268328"/>
      </c:barChart>
      <c:catAx>
        <c:axId val="37026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8328"/>
        <c:crosses val="autoZero"/>
        <c:auto val="1"/>
        <c:lblAlgn val="ctr"/>
        <c:lblOffset val="100"/>
        <c:noMultiLvlLbl val="0"/>
      </c:catAx>
      <c:valAx>
        <c:axId val="370268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3.4373246661393</c:v>
                </c:pt>
                <c:pt idx="3">
                  <c:v>0</c:v>
                </c:pt>
                <c:pt idx="4">
                  <c:v>0</c:v>
                </c:pt>
                <c:pt idx="5">
                  <c:v>0</c:v>
                </c:pt>
                <c:pt idx="6">
                  <c:v>0</c:v>
                </c:pt>
                <c:pt idx="7">
                  <c:v>0</c:v>
                </c:pt>
                <c:pt idx="8">
                  <c:v>0</c:v>
                </c:pt>
                <c:pt idx="9">
                  <c:v>0</c:v>
                </c:pt>
                <c:pt idx="10">
                  <c:v>1.3351927313531999</c:v>
                </c:pt>
                <c:pt idx="11">
                  <c:v>0.86047142237701002</c:v>
                </c:pt>
                <c:pt idx="12">
                  <c:v>2.0208207592792</c:v>
                </c:pt>
                <c:pt idx="13">
                  <c:v>0.51980046459958995</c:v>
                </c:pt>
                <c:pt idx="14">
                  <c:v>0.76137850370941995</c:v>
                </c:pt>
                <c:pt idx="15">
                  <c:v>4.4117591929613003</c:v>
                </c:pt>
                <c:pt idx="16">
                  <c:v>0.84012384323907996</c:v>
                </c:pt>
                <c:pt idx="17">
                  <c:v>0.50667971244309995</c:v>
                </c:pt>
                <c:pt idx="18">
                  <c:v>0.17981678431608</c:v>
                </c:pt>
                <c:pt idx="19">
                  <c:v>0.92330524659308</c:v>
                </c:pt>
                <c:pt idx="20">
                  <c:v>1.2087649123596</c:v>
                </c:pt>
                <c:pt idx="21">
                  <c:v>0.58438580509560001</c:v>
                </c:pt>
                <c:pt idx="22">
                  <c:v>1.1255106159381001</c:v>
                </c:pt>
                <c:pt idx="23">
                  <c:v>6.0932148217015003</c:v>
                </c:pt>
              </c:numCache>
            </c:numRef>
          </c:val>
          <c:smooth val="0"/>
          <c:extLst>
            <c:ext xmlns:c16="http://schemas.microsoft.com/office/drawing/2014/chart" uri="{C3380CC4-5D6E-409C-BE32-E72D297353CC}">
              <c16:uniqueId val="{00000000-D5ED-42FB-B1E0-EFF1994FCF9A}"/>
            </c:ext>
          </c:extLst>
        </c:ser>
        <c:dLbls>
          <c:showLegendKey val="0"/>
          <c:showVal val="0"/>
          <c:showCatName val="0"/>
          <c:showSerName val="0"/>
          <c:showPercent val="0"/>
          <c:showBubbleSize val="0"/>
        </c:dLbls>
        <c:smooth val="0"/>
        <c:axId val="370264720"/>
        <c:axId val="370272920"/>
      </c:lineChart>
      <c:catAx>
        <c:axId val="37026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72920"/>
        <c:crosses val="autoZero"/>
        <c:auto val="1"/>
        <c:lblAlgn val="ctr"/>
        <c:lblOffset val="100"/>
        <c:noMultiLvlLbl val="0"/>
      </c:catAx>
      <c:valAx>
        <c:axId val="37027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0</c:v>
                </c:pt>
                <c:pt idx="5">
                  <c:v>0</c:v>
                </c:pt>
                <c:pt idx="6">
                  <c:v>0</c:v>
                </c:pt>
                <c:pt idx="7">
                  <c:v>0</c:v>
                </c:pt>
                <c:pt idx="8">
                  <c:v>0</c:v>
                </c:pt>
                <c:pt idx="9">
                  <c:v>0</c:v>
                </c:pt>
                <c:pt idx="10">
                  <c:v>2</c:v>
                </c:pt>
                <c:pt idx="11">
                  <c:v>3</c:v>
                </c:pt>
                <c:pt idx="12">
                  <c:v>5</c:v>
                </c:pt>
                <c:pt idx="13">
                  <c:v>4</c:v>
                </c:pt>
                <c:pt idx="14">
                  <c:v>3</c:v>
                </c:pt>
                <c:pt idx="15">
                  <c:v>1</c:v>
                </c:pt>
                <c:pt idx="16">
                  <c:v>3</c:v>
                </c:pt>
                <c:pt idx="17">
                  <c:v>6</c:v>
                </c:pt>
                <c:pt idx="18">
                  <c:v>2</c:v>
                </c:pt>
                <c:pt idx="19">
                  <c:v>3</c:v>
                </c:pt>
                <c:pt idx="20">
                  <c:v>2</c:v>
                </c:pt>
                <c:pt idx="21">
                  <c:v>5</c:v>
                </c:pt>
                <c:pt idx="22">
                  <c:v>1</c:v>
                </c:pt>
                <c:pt idx="23">
                  <c:v>1</c:v>
                </c:pt>
              </c:numCache>
            </c:numRef>
          </c:val>
          <c:smooth val="0"/>
          <c:extLst>
            <c:ext xmlns:c16="http://schemas.microsoft.com/office/drawing/2014/chart" uri="{C3380CC4-5D6E-409C-BE32-E72D297353CC}">
              <c16:uniqueId val="{00000000-20C0-4353-8D33-6FC39C493C3F}"/>
            </c:ext>
          </c:extLst>
        </c:ser>
        <c:dLbls>
          <c:showLegendKey val="0"/>
          <c:showVal val="0"/>
          <c:showCatName val="0"/>
          <c:showSerName val="0"/>
          <c:showPercent val="0"/>
          <c:showBubbleSize val="0"/>
        </c:dLbls>
        <c:smooth val="0"/>
        <c:axId val="370264392"/>
        <c:axId val="370284072"/>
      </c:lineChart>
      <c:catAx>
        <c:axId val="37026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84072"/>
        <c:crosses val="autoZero"/>
        <c:auto val="1"/>
        <c:lblAlgn val="ctr"/>
        <c:lblOffset val="100"/>
        <c:noMultiLvlLbl val="0"/>
      </c:catAx>
      <c:valAx>
        <c:axId val="37028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2.5065782621844002</c:v>
                </c:pt>
                <c:pt idx="1">
                  <c:v>0</c:v>
                </c:pt>
                <c:pt idx="2">
                  <c:v>2.7800758375294001</c:v>
                </c:pt>
                <c:pt idx="3">
                  <c:v>0</c:v>
                </c:pt>
                <c:pt idx="4">
                  <c:v>0.86207703185339002</c:v>
                </c:pt>
                <c:pt idx="5">
                  <c:v>0</c:v>
                </c:pt>
                <c:pt idx="6">
                  <c:v>0</c:v>
                </c:pt>
              </c:numCache>
            </c:numRef>
          </c:val>
          <c:extLst>
            <c:ext xmlns:c16="http://schemas.microsoft.com/office/drawing/2014/chart" uri="{C3380CC4-5D6E-409C-BE32-E72D297353CC}">
              <c16:uniqueId val="{00000000-FCA1-45E0-8BBF-FFC30346E975}"/>
            </c:ext>
          </c:extLst>
        </c:ser>
        <c:dLbls>
          <c:showLegendKey val="0"/>
          <c:showVal val="0"/>
          <c:showCatName val="0"/>
          <c:showSerName val="0"/>
          <c:showPercent val="0"/>
          <c:showBubbleSize val="0"/>
        </c:dLbls>
        <c:gapWidth val="219"/>
        <c:overlap val="-27"/>
        <c:axId val="370284728"/>
        <c:axId val="370283088"/>
      </c:barChart>
      <c:catAx>
        <c:axId val="37028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83088"/>
        <c:crosses val="autoZero"/>
        <c:auto val="1"/>
        <c:lblAlgn val="ctr"/>
        <c:lblOffset val="100"/>
        <c:noMultiLvlLbl val="0"/>
      </c:catAx>
      <c:valAx>
        <c:axId val="37028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8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479406</c:v>
                </c:pt>
              </c:numCache>
            </c:numRef>
          </c:val>
          <c:extLst>
            <c:ext xmlns:c16="http://schemas.microsoft.com/office/drawing/2014/chart" uri="{C3380CC4-5D6E-409C-BE32-E72D297353CC}">
              <c16:uniqueId val="{00000000-DBF8-418D-9411-AC789AF7C3A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129102</c:v>
                </c:pt>
              </c:numCache>
            </c:numRef>
          </c:val>
          <c:extLst>
            <c:ext xmlns:c16="http://schemas.microsoft.com/office/drawing/2014/chart" uri="{C3380CC4-5D6E-409C-BE32-E72D297353CC}">
              <c16:uniqueId val="{00000001-DBF8-418D-9411-AC789AF7C3A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3088</c:v>
                </c:pt>
              </c:numCache>
            </c:numRef>
          </c:val>
          <c:extLst>
            <c:ext xmlns:c16="http://schemas.microsoft.com/office/drawing/2014/chart" uri="{C3380CC4-5D6E-409C-BE32-E72D297353CC}">
              <c16:uniqueId val="{00000002-DBF8-418D-9411-AC789AF7C3A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732</c:v>
                </c:pt>
              </c:numCache>
            </c:numRef>
          </c:val>
          <c:extLst>
            <c:ext xmlns:c16="http://schemas.microsoft.com/office/drawing/2014/chart" uri="{C3380CC4-5D6E-409C-BE32-E72D297353CC}">
              <c16:uniqueId val="{00000003-DBF8-418D-9411-AC789AF7C3A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369</c:v>
                </c:pt>
              </c:numCache>
            </c:numRef>
          </c:val>
          <c:extLst>
            <c:ext xmlns:c16="http://schemas.microsoft.com/office/drawing/2014/chart" uri="{C3380CC4-5D6E-409C-BE32-E72D297353CC}">
              <c16:uniqueId val="{00000004-DBF8-418D-9411-AC789AF7C3A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1886</c:v>
                </c:pt>
              </c:numCache>
            </c:numRef>
          </c:val>
          <c:extLst>
            <c:ext xmlns:c16="http://schemas.microsoft.com/office/drawing/2014/chart" uri="{C3380CC4-5D6E-409C-BE32-E72D297353CC}">
              <c16:uniqueId val="{00000005-DBF8-418D-9411-AC789AF7C3A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79032</c:v>
                </c:pt>
              </c:numCache>
            </c:numRef>
          </c:val>
          <c:extLst>
            <c:ext xmlns:c16="http://schemas.microsoft.com/office/drawing/2014/chart" uri="{C3380CC4-5D6E-409C-BE32-E72D297353CC}">
              <c16:uniqueId val="{00000006-DBF8-418D-9411-AC789AF7C3A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87702</c:v>
                </c:pt>
              </c:numCache>
            </c:numRef>
          </c:val>
          <c:extLst>
            <c:ext xmlns:c16="http://schemas.microsoft.com/office/drawing/2014/chart" uri="{C3380CC4-5D6E-409C-BE32-E72D297353CC}">
              <c16:uniqueId val="{00000007-DBF8-418D-9411-AC789AF7C3A8}"/>
            </c:ext>
          </c:extLst>
        </c:ser>
        <c:dLbls>
          <c:showLegendKey val="0"/>
          <c:showVal val="0"/>
          <c:showCatName val="0"/>
          <c:showSerName val="0"/>
          <c:showPercent val="0"/>
          <c:showBubbleSize val="0"/>
        </c:dLbls>
        <c:gapWidth val="150"/>
        <c:overlap val="100"/>
        <c:axId val="370277840"/>
        <c:axId val="370278824"/>
      </c:barChart>
      <c:catAx>
        <c:axId val="37027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78824"/>
        <c:crosses val="autoZero"/>
        <c:auto val="1"/>
        <c:lblAlgn val="ctr"/>
        <c:lblOffset val="100"/>
        <c:noMultiLvlLbl val="0"/>
      </c:catAx>
      <c:valAx>
        <c:axId val="370278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7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951-4AD7-AE9F-EB772DF81962}"/>
            </c:ext>
          </c:extLst>
        </c:ser>
        <c:dLbls>
          <c:showLegendKey val="0"/>
          <c:showVal val="0"/>
          <c:showCatName val="0"/>
          <c:showSerName val="0"/>
          <c:showPercent val="0"/>
          <c:showBubbleSize val="0"/>
        </c:dLbls>
        <c:gapWidth val="219"/>
        <c:overlap val="-27"/>
        <c:axId val="370638120"/>
        <c:axId val="370640416"/>
      </c:barChart>
      <c:catAx>
        <c:axId val="37063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40416"/>
        <c:crosses val="autoZero"/>
        <c:auto val="1"/>
        <c:lblAlgn val="ctr"/>
        <c:lblOffset val="100"/>
        <c:noMultiLvlLbl val="0"/>
      </c:catAx>
      <c:valAx>
        <c:axId val="37064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3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AEFE-87A4-408C-B63B-987EEB66DC3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55DA8D1-8D2C-4781-932C-562AB69EA2F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4681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53B62-E53D-462A-9720-CA5F9CFB4A3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F600B85-C929-458E-88A7-59059BF787CB}"/>
              </a:ext>
            </a:extLst>
          </p:cNvPr>
          <p:cNvGraphicFramePr>
            <a:graphicFrameLocks noGrp="1"/>
          </p:cNvGraphicFramePr>
          <p:nvPr>
            <p:ph type="tbl" sz="quarter" idx="13"/>
            <p:extLst>
              <p:ext uri="{D42A27DB-BD31-4B8C-83A1-F6EECF244321}">
                <p14:modId xmlns:p14="http://schemas.microsoft.com/office/powerpoint/2010/main" val="127458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1166207"/>
                    </a:ext>
                  </a:extLst>
                </a:gridCol>
                <a:gridCol w="740664">
                  <a:extLst>
                    <a:ext uri="{9D8B030D-6E8A-4147-A177-3AD203B41FA5}">
                      <a16:colId xmlns:a16="http://schemas.microsoft.com/office/drawing/2014/main" val="1453426375"/>
                    </a:ext>
                  </a:extLst>
                </a:gridCol>
                <a:gridCol w="740664">
                  <a:extLst>
                    <a:ext uri="{9D8B030D-6E8A-4147-A177-3AD203B41FA5}">
                      <a16:colId xmlns:a16="http://schemas.microsoft.com/office/drawing/2014/main" val="3520958723"/>
                    </a:ext>
                  </a:extLst>
                </a:gridCol>
                <a:gridCol w="740664">
                  <a:extLst>
                    <a:ext uri="{9D8B030D-6E8A-4147-A177-3AD203B41FA5}">
                      <a16:colId xmlns:a16="http://schemas.microsoft.com/office/drawing/2014/main" val="4005135136"/>
                    </a:ext>
                  </a:extLst>
                </a:gridCol>
                <a:gridCol w="740664">
                  <a:extLst>
                    <a:ext uri="{9D8B030D-6E8A-4147-A177-3AD203B41FA5}">
                      <a16:colId xmlns:a16="http://schemas.microsoft.com/office/drawing/2014/main" val="449168293"/>
                    </a:ext>
                  </a:extLst>
                </a:gridCol>
                <a:gridCol w="740664">
                  <a:extLst>
                    <a:ext uri="{9D8B030D-6E8A-4147-A177-3AD203B41FA5}">
                      <a16:colId xmlns:a16="http://schemas.microsoft.com/office/drawing/2014/main" val="3218964575"/>
                    </a:ext>
                  </a:extLst>
                </a:gridCol>
                <a:gridCol w="740664">
                  <a:extLst>
                    <a:ext uri="{9D8B030D-6E8A-4147-A177-3AD203B41FA5}">
                      <a16:colId xmlns:a16="http://schemas.microsoft.com/office/drawing/2014/main" val="2843828593"/>
                    </a:ext>
                  </a:extLst>
                </a:gridCol>
                <a:gridCol w="740664">
                  <a:extLst>
                    <a:ext uri="{9D8B030D-6E8A-4147-A177-3AD203B41FA5}">
                      <a16:colId xmlns:a16="http://schemas.microsoft.com/office/drawing/2014/main" val="2482175139"/>
                    </a:ext>
                  </a:extLst>
                </a:gridCol>
                <a:gridCol w="740664">
                  <a:extLst>
                    <a:ext uri="{9D8B030D-6E8A-4147-A177-3AD203B41FA5}">
                      <a16:colId xmlns:a16="http://schemas.microsoft.com/office/drawing/2014/main" val="1406663853"/>
                    </a:ext>
                  </a:extLst>
                </a:gridCol>
                <a:gridCol w="740664">
                  <a:extLst>
                    <a:ext uri="{9D8B030D-6E8A-4147-A177-3AD203B41FA5}">
                      <a16:colId xmlns:a16="http://schemas.microsoft.com/office/drawing/2014/main" val="37362395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5023321"/>
                  </a:ext>
                </a:extLst>
              </a:tr>
              <a:tr h="370840">
                <a:tc>
                  <a:txBody>
                    <a:bodyPr/>
                    <a:lstStyle/>
                    <a:p>
                      <a:r>
                        <a:rPr lang="en-US" sz="1000"/>
                        <a:t>María Eugenia Vidal</a:t>
                      </a:r>
                    </a:p>
                  </a:txBody>
                  <a:tcPr/>
                </a:tc>
                <a:tc>
                  <a:txBody>
                    <a:bodyPr/>
                    <a:lstStyle/>
                    <a:p>
                      <a:r>
                        <a:rPr lang="en-US" sz="1000"/>
                        <a:t>1613042</a:t>
                      </a:r>
                    </a:p>
                  </a:txBody>
                  <a:tcPr/>
                </a:tc>
                <a:tc>
                  <a:txBody>
                    <a:bodyPr/>
                    <a:lstStyle/>
                    <a:p>
                      <a:r>
                        <a:rPr lang="en-US" sz="1000"/>
                        <a:t>25118</a:t>
                      </a:r>
                    </a:p>
                  </a:txBody>
                  <a:tcPr/>
                </a:tc>
                <a:tc>
                  <a:txBody>
                    <a:bodyPr/>
                    <a:lstStyle/>
                    <a:p>
                      <a:r>
                        <a:rPr lang="en-US" sz="1000"/>
                        <a:t>42</a:t>
                      </a:r>
                    </a:p>
                  </a:txBody>
                  <a:tcPr/>
                </a:tc>
                <a:tc>
                  <a:txBody>
                    <a:bodyPr/>
                    <a:lstStyle/>
                    <a:p>
                      <a:r>
                        <a:rPr lang="en-US" sz="1000"/>
                        <a:t>614583</a:t>
                      </a:r>
                    </a:p>
                  </a:txBody>
                  <a:tcPr/>
                </a:tc>
                <a:tc>
                  <a:txBody>
                    <a:bodyPr/>
                    <a:lstStyle/>
                    <a:p>
                      <a:r>
                        <a:rPr lang="en-US" sz="1000"/>
                        <a:t>79032</a:t>
                      </a:r>
                    </a:p>
                  </a:txBody>
                  <a:tcPr/>
                </a:tc>
                <a:tc>
                  <a:txBody>
                    <a:bodyPr/>
                    <a:lstStyle/>
                    <a:p>
                      <a:r>
                        <a:rPr lang="en-US" sz="1000"/>
                        <a:t>87702</a:t>
                      </a:r>
                    </a:p>
                  </a:txBody>
                  <a:tcPr/>
                </a:tc>
                <a:tc>
                  <a:txBody>
                    <a:bodyPr/>
                    <a:lstStyle/>
                    <a:p>
                      <a:r>
                        <a:rPr lang="en-US" sz="1000"/>
                        <a:t>0</a:t>
                      </a:r>
                    </a:p>
                  </a:txBody>
                  <a:tcPr/>
                </a:tc>
                <a:tc>
                  <a:txBody>
                    <a:bodyPr/>
                    <a:lstStyle/>
                    <a:p>
                      <a:r>
                        <a:rPr lang="en-US" sz="1000"/>
                        <a:t>1.1623%</a:t>
                      </a:r>
                    </a:p>
                  </a:txBody>
                  <a:tcPr/>
                </a:tc>
                <a:tc>
                  <a:txBody>
                    <a:bodyPr/>
                    <a:lstStyle/>
                    <a:p>
                      <a:r>
                        <a:rPr lang="en-US" sz="1000"/>
                        <a:t>0.0%</a:t>
                      </a:r>
                    </a:p>
                  </a:txBody>
                  <a:tcPr/>
                </a:tc>
                <a:extLst>
                  <a:ext uri="{0D108BD9-81ED-4DB2-BD59-A6C34878D82A}">
                    <a16:rowId xmlns:a16="http://schemas.microsoft.com/office/drawing/2014/main" val="1464977462"/>
                  </a:ext>
                </a:extLst>
              </a:tr>
            </a:tbl>
          </a:graphicData>
        </a:graphic>
      </p:graphicFrame>
      <p:sp>
        <p:nvSpPr>
          <p:cNvPr id="4" name="Text Placeholder 3">
            <a:extLst>
              <a:ext uri="{FF2B5EF4-FFF2-40B4-BE49-F238E27FC236}">
                <a16:creationId xmlns:a16="http://schemas.microsoft.com/office/drawing/2014/main" id="{39256322-0765-4AC3-A4A2-5BA613347DE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80824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08054-B559-4DC3-B0D9-1D454011762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3140B47-7FA1-40B6-A2AA-83ED48FF24D2}"/>
              </a:ext>
            </a:extLst>
          </p:cNvPr>
          <p:cNvGraphicFramePr>
            <a:graphicFrameLocks noGrp="1"/>
          </p:cNvGraphicFramePr>
          <p:nvPr>
            <p:ph type="chart" sz="quarter" idx="13"/>
            <p:extLst>
              <p:ext uri="{D42A27DB-BD31-4B8C-83A1-F6EECF244321}">
                <p14:modId xmlns:p14="http://schemas.microsoft.com/office/powerpoint/2010/main" val="1622879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F1380-7E1C-4463-8D0D-2ED0A0341C3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D8B04A0-03E6-42B2-BA4C-3592687181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95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7F20-07BF-4CA5-957A-6F3C296CFDC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EE75221-9343-4E53-A689-BDE3ECCDEFF7}"/>
              </a:ext>
            </a:extLst>
          </p:cNvPr>
          <p:cNvGraphicFramePr>
            <a:graphicFrameLocks noGrp="1"/>
          </p:cNvGraphicFramePr>
          <p:nvPr>
            <p:ph type="chart" sz="quarter" idx="13"/>
            <p:extLst>
              <p:ext uri="{D42A27DB-BD31-4B8C-83A1-F6EECF244321}">
                <p14:modId xmlns:p14="http://schemas.microsoft.com/office/powerpoint/2010/main" val="1967809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D2016-1D4E-4E6B-BF5F-7A8B966DAB6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E5C2BE4-127D-40AD-93E3-29269D1071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17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E70B-2716-4795-8B3C-9D57F229319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BA3C43D-8337-4373-B2B4-3341300C2D1D}"/>
              </a:ext>
            </a:extLst>
          </p:cNvPr>
          <p:cNvGraphicFramePr>
            <a:graphicFrameLocks noGrp="1"/>
          </p:cNvGraphicFramePr>
          <p:nvPr>
            <p:ph type="chart" sz="quarter" idx="13"/>
            <p:extLst>
              <p:ext uri="{D42A27DB-BD31-4B8C-83A1-F6EECF244321}">
                <p14:modId xmlns:p14="http://schemas.microsoft.com/office/powerpoint/2010/main" val="899688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501A49-28FE-43E7-B542-62505FF1237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4F2922F-2D3A-431A-8694-9686AD06FF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26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A498-8773-4CD2-BB98-86F4C2AF1C8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CC4BF9E-7C28-430D-8125-94BAF24551B3}"/>
              </a:ext>
            </a:extLst>
          </p:cNvPr>
          <p:cNvGraphicFramePr>
            <a:graphicFrameLocks noGrp="1"/>
          </p:cNvGraphicFramePr>
          <p:nvPr>
            <p:ph type="chart" sz="quarter" idx="13"/>
            <p:extLst>
              <p:ext uri="{D42A27DB-BD31-4B8C-83A1-F6EECF244321}">
                <p14:modId xmlns:p14="http://schemas.microsoft.com/office/powerpoint/2010/main" val="825469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8BFC4-9178-4D8F-A3F4-A3ECBF967BD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11E31FA-9E5E-4A36-A98D-FBD0EC053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31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10F4-D672-4BAA-9BCB-281780E0956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00576E1-47F0-4768-A4D6-10D5017194D8}"/>
              </a:ext>
            </a:extLst>
          </p:cNvPr>
          <p:cNvGraphicFramePr>
            <a:graphicFrameLocks noGrp="1"/>
          </p:cNvGraphicFramePr>
          <p:nvPr>
            <p:ph type="chart" sz="quarter" idx="13"/>
            <p:extLst>
              <p:ext uri="{D42A27DB-BD31-4B8C-83A1-F6EECF244321}">
                <p14:modId xmlns:p14="http://schemas.microsoft.com/office/powerpoint/2010/main" val="1750672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E27BD-B691-43D5-95D3-3997B18B916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0624712-8F7A-42E7-AAA7-1CBA22911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5796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F3621-0B48-426C-A5DC-0D6E34F2374F}"/>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8DB9EDE7-09A8-49DC-8921-C9763F041214}"/>
              </a:ext>
            </a:extLst>
          </p:cNvPr>
          <p:cNvGraphicFramePr>
            <a:graphicFrameLocks noGrp="1"/>
          </p:cNvGraphicFramePr>
          <p:nvPr>
            <p:ph type="tbl" sz="quarter" idx="13"/>
            <p:extLst>
              <p:ext uri="{D42A27DB-BD31-4B8C-83A1-F6EECF244321}">
                <p14:modId xmlns:p14="http://schemas.microsoft.com/office/powerpoint/2010/main" val="139253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0219464"/>
                    </a:ext>
                  </a:extLst>
                </a:gridCol>
                <a:gridCol w="658368">
                  <a:extLst>
                    <a:ext uri="{9D8B030D-6E8A-4147-A177-3AD203B41FA5}">
                      <a16:colId xmlns:a16="http://schemas.microsoft.com/office/drawing/2014/main" val="2431565005"/>
                    </a:ext>
                  </a:extLst>
                </a:gridCol>
                <a:gridCol w="658368">
                  <a:extLst>
                    <a:ext uri="{9D8B030D-6E8A-4147-A177-3AD203B41FA5}">
                      <a16:colId xmlns:a16="http://schemas.microsoft.com/office/drawing/2014/main" val="554742175"/>
                    </a:ext>
                  </a:extLst>
                </a:gridCol>
                <a:gridCol w="658368">
                  <a:extLst>
                    <a:ext uri="{9D8B030D-6E8A-4147-A177-3AD203B41FA5}">
                      <a16:colId xmlns:a16="http://schemas.microsoft.com/office/drawing/2014/main" val="2811312614"/>
                    </a:ext>
                  </a:extLst>
                </a:gridCol>
                <a:gridCol w="658368">
                  <a:extLst>
                    <a:ext uri="{9D8B030D-6E8A-4147-A177-3AD203B41FA5}">
                      <a16:colId xmlns:a16="http://schemas.microsoft.com/office/drawing/2014/main" val="2662524524"/>
                    </a:ext>
                  </a:extLst>
                </a:gridCol>
                <a:gridCol w="658368">
                  <a:extLst>
                    <a:ext uri="{9D8B030D-6E8A-4147-A177-3AD203B41FA5}">
                      <a16:colId xmlns:a16="http://schemas.microsoft.com/office/drawing/2014/main" val="2360344259"/>
                    </a:ext>
                  </a:extLst>
                </a:gridCol>
                <a:gridCol w="658368">
                  <a:extLst>
                    <a:ext uri="{9D8B030D-6E8A-4147-A177-3AD203B41FA5}">
                      <a16:colId xmlns:a16="http://schemas.microsoft.com/office/drawing/2014/main" val="2566133830"/>
                    </a:ext>
                  </a:extLst>
                </a:gridCol>
                <a:gridCol w="658368">
                  <a:extLst>
                    <a:ext uri="{9D8B030D-6E8A-4147-A177-3AD203B41FA5}">
                      <a16:colId xmlns:a16="http://schemas.microsoft.com/office/drawing/2014/main" val="52641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716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- 2017-10-22 12:58:59</a:t>
                      </a:r>
                      <a:r>
                        <a:rPr kumimoji="0" lang="es-ES" sz="1000" b="0" i="0" u="none" strike="noStrike" kern="1200" cap="none" spc="0" normalizeH="0" baseline="0" noProof="0">
                          <a:ln>
                            <a:noFill/>
                          </a:ln>
                          <a:solidFill>
                            <a:prstClr val="black"/>
                          </a:solidFill>
                          <a:effectLst/>
                          <a:uLnTx/>
                          <a:uFillTx/>
                          <a:latin typeface="+mn-lt"/>
                          <a:ea typeface="+mn-ea"/>
                          <a:cs typeface="+mn-cs"/>
                        </a:rPr>
                        <a:t>
Votando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129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- 2017-10-22 23:59:12</a:t>
                      </a:r>
                      <a:r>
                        <a:rPr kumimoji="0" lang="es-ES" sz="1000" b="0" i="0" u="none" strike="noStrike" kern="1200" cap="none" spc="0" normalizeH="0" baseline="0" noProof="0">
                          <a:ln>
                            <a:noFill/>
                          </a:ln>
                          <a:solidFill>
                            <a:prstClr val="black"/>
                          </a:solidFill>
                          <a:effectLst/>
                          <a:uLnTx/>
                          <a:uFillTx/>
                          <a:latin typeface="+mn-lt"/>
                          <a:ea typeface="+mn-ea"/>
                          <a:cs typeface="+mn-cs"/>
                        </a:rPr>
                        <a:t>
EN VIVO CON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409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- 2017-10-23 15:53:00</a:t>
                      </a:r>
                      <a:r>
                        <a:rPr kumimoji="0" lang="es-ES" sz="1000" b="0" i="0" u="none" strike="noStrike" kern="1200" cap="none" spc="0" normalizeH="0" baseline="0" noProof="0">
                          <a:ln>
                            <a:noFill/>
                          </a:ln>
                          <a:solidFill>
                            <a:prstClr val="black"/>
                          </a:solidFill>
                          <a:effectLst/>
                          <a:uLnTx/>
                          <a:uFillTx/>
                          <a:latin typeface="+mn-lt"/>
                          <a:ea typeface="+mn-ea"/>
                          <a:cs typeface="+mn-cs"/>
                        </a:rPr>
                        <a:t>
Anoche ustedes me volvieron a demostrar que vale la pena creer. Que vale la pena el esfuerzo, la esperanza y la verdad. Anoche volvieron a decir no aflojes. Y no vamos a aflojar.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1517190"/>
                  </a:ext>
                </a:extLst>
              </a:tr>
            </a:tbl>
          </a:graphicData>
        </a:graphic>
      </p:graphicFrame>
      <p:sp>
        <p:nvSpPr>
          <p:cNvPr id="4" name="Text Placeholder 3">
            <a:extLst>
              <a:ext uri="{FF2B5EF4-FFF2-40B4-BE49-F238E27FC236}">
                <a16:creationId xmlns:a16="http://schemas.microsoft.com/office/drawing/2014/main" id="{82331DE2-634B-4161-BA3E-62C2C1DF38C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7105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B2448-F946-40F6-B8C5-EC04A3516EE3}"/>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87C289F6-5A85-4D05-8F4C-D2FFD89D9E2D}"/>
              </a:ext>
            </a:extLst>
          </p:cNvPr>
          <p:cNvGraphicFramePr>
            <a:graphicFrameLocks noGrp="1"/>
          </p:cNvGraphicFramePr>
          <p:nvPr>
            <p:ph type="tbl" sz="quarter" idx="13"/>
            <p:extLst>
              <p:ext uri="{D42A27DB-BD31-4B8C-83A1-F6EECF244321}">
                <p14:modId xmlns:p14="http://schemas.microsoft.com/office/powerpoint/2010/main" val="56695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0383821"/>
                    </a:ext>
                  </a:extLst>
                </a:gridCol>
                <a:gridCol w="658368">
                  <a:extLst>
                    <a:ext uri="{9D8B030D-6E8A-4147-A177-3AD203B41FA5}">
                      <a16:colId xmlns:a16="http://schemas.microsoft.com/office/drawing/2014/main" val="313186525"/>
                    </a:ext>
                  </a:extLst>
                </a:gridCol>
                <a:gridCol w="658368">
                  <a:extLst>
                    <a:ext uri="{9D8B030D-6E8A-4147-A177-3AD203B41FA5}">
                      <a16:colId xmlns:a16="http://schemas.microsoft.com/office/drawing/2014/main" val="1075548160"/>
                    </a:ext>
                  </a:extLst>
                </a:gridCol>
                <a:gridCol w="658368">
                  <a:extLst>
                    <a:ext uri="{9D8B030D-6E8A-4147-A177-3AD203B41FA5}">
                      <a16:colId xmlns:a16="http://schemas.microsoft.com/office/drawing/2014/main" val="3788617773"/>
                    </a:ext>
                  </a:extLst>
                </a:gridCol>
                <a:gridCol w="658368">
                  <a:extLst>
                    <a:ext uri="{9D8B030D-6E8A-4147-A177-3AD203B41FA5}">
                      <a16:colId xmlns:a16="http://schemas.microsoft.com/office/drawing/2014/main" val="1643875774"/>
                    </a:ext>
                  </a:extLst>
                </a:gridCol>
                <a:gridCol w="658368">
                  <a:extLst>
                    <a:ext uri="{9D8B030D-6E8A-4147-A177-3AD203B41FA5}">
                      <a16:colId xmlns:a16="http://schemas.microsoft.com/office/drawing/2014/main" val="3535939400"/>
                    </a:ext>
                  </a:extLst>
                </a:gridCol>
                <a:gridCol w="658368">
                  <a:extLst>
                    <a:ext uri="{9D8B030D-6E8A-4147-A177-3AD203B41FA5}">
                      <a16:colId xmlns:a16="http://schemas.microsoft.com/office/drawing/2014/main" val="1459906888"/>
                    </a:ext>
                  </a:extLst>
                </a:gridCol>
                <a:gridCol w="658368">
                  <a:extLst>
                    <a:ext uri="{9D8B030D-6E8A-4147-A177-3AD203B41FA5}">
                      <a16:colId xmlns:a16="http://schemas.microsoft.com/office/drawing/2014/main" val="76604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453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- 2017-10-20 02:09:17</a:t>
                      </a:r>
                      <a:r>
                        <a:rPr kumimoji="0" lang="es-ES" sz="1000" b="0" i="0" u="none" strike="noStrike" kern="1200" cap="none" spc="0" normalizeH="0" baseline="0" noProof="0">
                          <a:ln>
                            <a:noFill/>
                          </a:ln>
                          <a:solidFill>
                            <a:prstClr val="black"/>
                          </a:solidFill>
                          <a:effectLst/>
                          <a:uLnTx/>
                          <a:uFillTx/>
                          <a:latin typeface="+mn-lt"/>
                          <a:ea typeface="+mn-ea"/>
                          <a:cs typeface="+mn-cs"/>
                        </a:rPr>
                        <a:t>
A TODOS LOS BONAERENSES
La incertidumbre y la tristeza de los últimos días hicieron que sienta que me quedé con cosas sin decirte. Cosas que no pueden esperar al lunes porque esta no es una elección más. 
En 2015 me dijiste: “sí, se puede”, cuando nadie lo creía. Y entonces creí. Creí que no iba a haber más barones del conurbano, y pudimos. Creí que no hacían falta punteros ni narcos para entrar a un barrio pobre y entramos, para que cada vecino sienta que es un ciudadano con derechos y no un esclavo de favores. 
Creí que se podía pelear contra las mafias y no ser parte, y hoy miles de delincuentes que se disfrazaban de policías ya no están. Creí que la firmeza era mejor que el grito y la prepotencia, y hoy vemos que empiezan a ir presos quienes siempre se creyeron impunes.  
Creí que no estaba sola y, aún en los momentos más difíciles, vos estuviste ahí, tomándome de la mano y diciéndome: “no aflojes”. Por eso te agradezco de corazón, porque me ayudaste a creer y porque me sostuvi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7309804"/>
                  </a:ext>
                </a:extLst>
              </a:tr>
            </a:tbl>
          </a:graphicData>
        </a:graphic>
      </p:graphicFrame>
      <p:sp>
        <p:nvSpPr>
          <p:cNvPr id="4" name="Text Placeholder 3">
            <a:extLst>
              <a:ext uri="{FF2B5EF4-FFF2-40B4-BE49-F238E27FC236}">
                <a16:creationId xmlns:a16="http://schemas.microsoft.com/office/drawing/2014/main" id="{7A845605-9FDB-447E-96E8-D9535AD6424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59811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4DB1-063E-4B8C-8982-E04046555C0E}"/>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2D37F8F2-BDF7-4BD5-8ECB-1F31EA5C7A64}"/>
              </a:ext>
            </a:extLst>
          </p:cNvPr>
          <p:cNvGraphicFramePr>
            <a:graphicFrameLocks noGrp="1"/>
          </p:cNvGraphicFramePr>
          <p:nvPr>
            <p:ph type="tbl" sz="quarter" idx="13"/>
            <p:extLst>
              <p:ext uri="{D42A27DB-BD31-4B8C-83A1-F6EECF244321}">
                <p14:modId xmlns:p14="http://schemas.microsoft.com/office/powerpoint/2010/main" val="3959521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0074615"/>
                    </a:ext>
                  </a:extLst>
                </a:gridCol>
                <a:gridCol w="658368">
                  <a:extLst>
                    <a:ext uri="{9D8B030D-6E8A-4147-A177-3AD203B41FA5}">
                      <a16:colId xmlns:a16="http://schemas.microsoft.com/office/drawing/2014/main" val="1623141980"/>
                    </a:ext>
                  </a:extLst>
                </a:gridCol>
                <a:gridCol w="658368">
                  <a:extLst>
                    <a:ext uri="{9D8B030D-6E8A-4147-A177-3AD203B41FA5}">
                      <a16:colId xmlns:a16="http://schemas.microsoft.com/office/drawing/2014/main" val="3256205020"/>
                    </a:ext>
                  </a:extLst>
                </a:gridCol>
                <a:gridCol w="658368">
                  <a:extLst>
                    <a:ext uri="{9D8B030D-6E8A-4147-A177-3AD203B41FA5}">
                      <a16:colId xmlns:a16="http://schemas.microsoft.com/office/drawing/2014/main" val="1450165478"/>
                    </a:ext>
                  </a:extLst>
                </a:gridCol>
                <a:gridCol w="658368">
                  <a:extLst>
                    <a:ext uri="{9D8B030D-6E8A-4147-A177-3AD203B41FA5}">
                      <a16:colId xmlns:a16="http://schemas.microsoft.com/office/drawing/2014/main" val="3732578348"/>
                    </a:ext>
                  </a:extLst>
                </a:gridCol>
                <a:gridCol w="658368">
                  <a:extLst>
                    <a:ext uri="{9D8B030D-6E8A-4147-A177-3AD203B41FA5}">
                      <a16:colId xmlns:a16="http://schemas.microsoft.com/office/drawing/2014/main" val="1037995384"/>
                    </a:ext>
                  </a:extLst>
                </a:gridCol>
                <a:gridCol w="658368">
                  <a:extLst>
                    <a:ext uri="{9D8B030D-6E8A-4147-A177-3AD203B41FA5}">
                      <a16:colId xmlns:a16="http://schemas.microsoft.com/office/drawing/2014/main" val="422751989"/>
                    </a:ext>
                  </a:extLst>
                </a:gridCol>
                <a:gridCol w="658368">
                  <a:extLst>
                    <a:ext uri="{9D8B030D-6E8A-4147-A177-3AD203B41FA5}">
                      <a16:colId xmlns:a16="http://schemas.microsoft.com/office/drawing/2014/main" val="201954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468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- 2017-10-15 12:06:37</a:t>
                      </a:r>
                      <a:r>
                        <a:rPr kumimoji="0" lang="es-ES" sz="1000" b="0" i="0" u="none" strike="noStrike" kern="1200" cap="none" spc="0" normalizeH="0" baseline="0" noProof="0">
                          <a:ln>
                            <a:noFill/>
                          </a:ln>
                          <a:solidFill>
                            <a:prstClr val="black"/>
                          </a:solidFill>
                          <a:effectLst/>
                          <a:uLnTx/>
                          <a:uFillTx/>
                          <a:latin typeface="+mn-lt"/>
                          <a:ea typeface="+mn-ea"/>
                          <a:cs typeface="+mn-cs"/>
                        </a:rPr>
                        <a:t>
A las de sangre, a las del corazón, a las que luchan por un presente y un futuro mejor para nuestros hijos. A todas las mamás ❤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268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- 2017-10-22 10:59:19</a:t>
                      </a:r>
                      <a:r>
                        <a:rPr kumimoji="0" lang="es-ES" sz="1000" b="0" i="0" u="none" strike="noStrike" kern="1200" cap="none" spc="0" normalizeH="0" baseline="0" noProof="0">
                          <a:ln>
                            <a:noFill/>
                          </a:ln>
                          <a:solidFill>
                            <a:prstClr val="black"/>
                          </a:solidFill>
                          <a:effectLst/>
                          <a:uLnTx/>
                          <a:uFillTx/>
                          <a:latin typeface="+mn-lt"/>
                          <a:ea typeface="+mn-ea"/>
                          <a:cs typeface="+mn-cs"/>
                        </a:rPr>
                        <a:t>
EN VIVO VOTANDO EN CASTELAR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78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- 2017-10-23 20:36:30</a:t>
                      </a:r>
                      <a:r>
                        <a:rPr kumimoji="0" lang="es-ES" sz="1000" b="0" i="0" u="none" strike="noStrike" kern="1200" cap="none" spc="0" normalizeH="0" baseline="0" noProof="0">
                          <a:ln>
                            <a:noFill/>
                          </a:ln>
                          <a:solidFill>
                            <a:prstClr val="black"/>
                          </a:solidFill>
                          <a:effectLst/>
                          <a:uLnTx/>
                          <a:uFillTx/>
                          <a:latin typeface="+mn-lt"/>
                          <a:ea typeface="+mn-ea"/>
                          <a:cs typeface="+mn-cs"/>
                        </a:rPr>
                        <a:t>
UNA NOCHE PARA UNIRNOS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186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- 2017-10-25 19:30:14</a:t>
                      </a:r>
                      <a:r>
                        <a:rPr kumimoji="0" lang="es-ES" sz="1000" b="0" i="0" u="none" strike="noStrike" kern="1200" cap="none" spc="0" normalizeH="0" baseline="0" noProof="0">
                          <a:ln>
                            <a:noFill/>
                          </a:ln>
                          <a:solidFill>
                            <a:prstClr val="black"/>
                          </a:solidFill>
                          <a:effectLst/>
                          <a:uLnTx/>
                          <a:uFillTx/>
                          <a:latin typeface="+mn-lt"/>
                          <a:ea typeface="+mn-ea"/>
                          <a:cs typeface="+mn-cs"/>
                        </a:rPr>
                        <a:t>
LE ESCRIBIÓ UNA CARTA A MAURICIO Y HOY FUIMOS A CONOCERLO
Valentino tiene 19 años y cuando falleció su papá se hizo cargo de la empresa familiar que hoy está creciendo. Por eso fuimos a visitarlo a Morón para charlar sobre las cosas que le preocupan y darle nuestro apoyo.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3493974"/>
                  </a:ext>
                </a:extLst>
              </a:tr>
            </a:tbl>
          </a:graphicData>
        </a:graphic>
      </p:graphicFrame>
      <p:sp>
        <p:nvSpPr>
          <p:cNvPr id="4" name="Text Placeholder 3">
            <a:extLst>
              <a:ext uri="{FF2B5EF4-FFF2-40B4-BE49-F238E27FC236}">
                <a16:creationId xmlns:a16="http://schemas.microsoft.com/office/drawing/2014/main" id="{4DA28427-EAEE-4465-9A4B-1342B0E7FF5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8516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ECD9-3DC6-487E-970B-A01A828BE10B}"/>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A58277EA-5224-4D62-9072-82C4E636D9D4}"/>
              </a:ext>
            </a:extLst>
          </p:cNvPr>
          <p:cNvGraphicFramePr>
            <a:graphicFrameLocks noGrp="1"/>
          </p:cNvGraphicFramePr>
          <p:nvPr>
            <p:ph type="tbl" sz="quarter" idx="13"/>
            <p:extLst>
              <p:ext uri="{D42A27DB-BD31-4B8C-83A1-F6EECF244321}">
                <p14:modId xmlns:p14="http://schemas.microsoft.com/office/powerpoint/2010/main" val="188308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6731435"/>
                    </a:ext>
                  </a:extLst>
                </a:gridCol>
                <a:gridCol w="658368">
                  <a:extLst>
                    <a:ext uri="{9D8B030D-6E8A-4147-A177-3AD203B41FA5}">
                      <a16:colId xmlns:a16="http://schemas.microsoft.com/office/drawing/2014/main" val="3886117601"/>
                    </a:ext>
                  </a:extLst>
                </a:gridCol>
                <a:gridCol w="658368">
                  <a:extLst>
                    <a:ext uri="{9D8B030D-6E8A-4147-A177-3AD203B41FA5}">
                      <a16:colId xmlns:a16="http://schemas.microsoft.com/office/drawing/2014/main" val="1060966380"/>
                    </a:ext>
                  </a:extLst>
                </a:gridCol>
                <a:gridCol w="658368">
                  <a:extLst>
                    <a:ext uri="{9D8B030D-6E8A-4147-A177-3AD203B41FA5}">
                      <a16:colId xmlns:a16="http://schemas.microsoft.com/office/drawing/2014/main" val="3744292781"/>
                    </a:ext>
                  </a:extLst>
                </a:gridCol>
                <a:gridCol w="658368">
                  <a:extLst>
                    <a:ext uri="{9D8B030D-6E8A-4147-A177-3AD203B41FA5}">
                      <a16:colId xmlns:a16="http://schemas.microsoft.com/office/drawing/2014/main" val="2016811721"/>
                    </a:ext>
                  </a:extLst>
                </a:gridCol>
                <a:gridCol w="658368">
                  <a:extLst>
                    <a:ext uri="{9D8B030D-6E8A-4147-A177-3AD203B41FA5}">
                      <a16:colId xmlns:a16="http://schemas.microsoft.com/office/drawing/2014/main" val="4183030095"/>
                    </a:ext>
                  </a:extLst>
                </a:gridCol>
                <a:gridCol w="658368">
                  <a:extLst>
                    <a:ext uri="{9D8B030D-6E8A-4147-A177-3AD203B41FA5}">
                      <a16:colId xmlns:a16="http://schemas.microsoft.com/office/drawing/2014/main" val="2694312893"/>
                    </a:ext>
                  </a:extLst>
                </a:gridCol>
                <a:gridCol w="658368">
                  <a:extLst>
                    <a:ext uri="{9D8B030D-6E8A-4147-A177-3AD203B41FA5}">
                      <a16:colId xmlns:a16="http://schemas.microsoft.com/office/drawing/2014/main" val="52197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908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- 2017-10-04 16:24:21</a:t>
                      </a:r>
                      <a:r>
                        <a:rPr kumimoji="0" lang="es-ES" sz="1000" b="0" i="0" u="none" strike="noStrike" kern="1200" cap="none" spc="0" normalizeH="0" baseline="0" noProof="0">
                          <a:ln>
                            <a:noFill/>
                          </a:ln>
                          <a:solidFill>
                            <a:prstClr val="black"/>
                          </a:solidFill>
                          <a:effectLst/>
                          <a:uLnTx/>
                          <a:uFillTx/>
                          <a:latin typeface="+mn-lt"/>
                          <a:ea typeface="+mn-ea"/>
                          <a:cs typeface="+mn-cs"/>
                        </a:rPr>
                        <a:t>
AHORA PODÉS PEDIR TUS PARTIDAS A TRAVÉS DE INTERNET
Podés pedir tus actas de nacimiento, matrimonio y convivencia entrando a la opción "Partidas Online" en gba.gob.ar/registrodelaspersonas. 
En pocos pasos vas conseguir tu partida. La firma digital es válida y no tenes que ir a hacerla de forma presencial.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683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- 2017-10-06 21:05:43</a:t>
                      </a:r>
                      <a:r>
                        <a:rPr kumimoji="0" lang="es-ES" sz="1000" b="0" i="0" u="none" strike="noStrike" kern="1200" cap="none" spc="0" normalizeH="0" baseline="0" noProof="0">
                          <a:ln>
                            <a:noFill/>
                          </a:ln>
                          <a:solidFill>
                            <a:prstClr val="black"/>
                          </a:solidFill>
                          <a:effectLst/>
                          <a:uLnTx/>
                          <a:uFillTx/>
                          <a:latin typeface="+mn-lt"/>
                          <a:ea typeface="+mn-ea"/>
                          <a:cs typeface="+mn-cs"/>
                        </a:rPr>
                        <a:t>
ASÍ SE VE LA OBRA MÁS GRANDE DE LA PROVINCIA
Con Mauricio recorrimos los primeros trabajos de dragado en el cuarto tramo de la Cuenca del Salado.
Esta obra de 200 kilómetros se divide en etapas y una vez terminada va a reducir el impacto en las crecidas del río que provocan inundaciones en la región. 
La tierra que se saque se va a poner en los campos para sanear 1.000.000 de hectáreas.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440369"/>
                  </a:ext>
                </a:extLst>
              </a:tr>
            </a:tbl>
          </a:graphicData>
        </a:graphic>
      </p:graphicFrame>
      <p:sp>
        <p:nvSpPr>
          <p:cNvPr id="4" name="Text Placeholder 3">
            <a:extLst>
              <a:ext uri="{FF2B5EF4-FFF2-40B4-BE49-F238E27FC236}">
                <a16:creationId xmlns:a16="http://schemas.microsoft.com/office/drawing/2014/main" id="{49D6E572-40BC-4310-908E-5617FBA2C71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7061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5B85-0CD3-4669-B3B3-8529A83BDEBA}"/>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F8BB4591-B5BE-4DA3-9B49-0E994ED3B944}"/>
              </a:ext>
            </a:extLst>
          </p:cNvPr>
          <p:cNvGraphicFramePr>
            <a:graphicFrameLocks noGrp="1"/>
          </p:cNvGraphicFramePr>
          <p:nvPr>
            <p:ph type="tbl" sz="quarter" idx="13"/>
            <p:extLst>
              <p:ext uri="{D42A27DB-BD31-4B8C-83A1-F6EECF244321}">
                <p14:modId xmlns:p14="http://schemas.microsoft.com/office/powerpoint/2010/main" val="1041473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6358384"/>
                    </a:ext>
                  </a:extLst>
                </a:gridCol>
                <a:gridCol w="658368">
                  <a:extLst>
                    <a:ext uri="{9D8B030D-6E8A-4147-A177-3AD203B41FA5}">
                      <a16:colId xmlns:a16="http://schemas.microsoft.com/office/drawing/2014/main" val="4226866073"/>
                    </a:ext>
                  </a:extLst>
                </a:gridCol>
                <a:gridCol w="658368">
                  <a:extLst>
                    <a:ext uri="{9D8B030D-6E8A-4147-A177-3AD203B41FA5}">
                      <a16:colId xmlns:a16="http://schemas.microsoft.com/office/drawing/2014/main" val="3531437475"/>
                    </a:ext>
                  </a:extLst>
                </a:gridCol>
                <a:gridCol w="658368">
                  <a:extLst>
                    <a:ext uri="{9D8B030D-6E8A-4147-A177-3AD203B41FA5}">
                      <a16:colId xmlns:a16="http://schemas.microsoft.com/office/drawing/2014/main" val="3188861673"/>
                    </a:ext>
                  </a:extLst>
                </a:gridCol>
                <a:gridCol w="658368">
                  <a:extLst>
                    <a:ext uri="{9D8B030D-6E8A-4147-A177-3AD203B41FA5}">
                      <a16:colId xmlns:a16="http://schemas.microsoft.com/office/drawing/2014/main" val="641875196"/>
                    </a:ext>
                  </a:extLst>
                </a:gridCol>
                <a:gridCol w="658368">
                  <a:extLst>
                    <a:ext uri="{9D8B030D-6E8A-4147-A177-3AD203B41FA5}">
                      <a16:colId xmlns:a16="http://schemas.microsoft.com/office/drawing/2014/main" val="80243583"/>
                    </a:ext>
                  </a:extLst>
                </a:gridCol>
                <a:gridCol w="658368">
                  <a:extLst>
                    <a:ext uri="{9D8B030D-6E8A-4147-A177-3AD203B41FA5}">
                      <a16:colId xmlns:a16="http://schemas.microsoft.com/office/drawing/2014/main" val="3702677137"/>
                    </a:ext>
                  </a:extLst>
                </a:gridCol>
                <a:gridCol w="658368">
                  <a:extLst>
                    <a:ext uri="{9D8B030D-6E8A-4147-A177-3AD203B41FA5}">
                      <a16:colId xmlns:a16="http://schemas.microsoft.com/office/drawing/2014/main" val="420885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196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- 2017-10-15 14:37:00</a:t>
                      </a:r>
                      <a:r>
                        <a:rPr kumimoji="0" lang="es-ES" sz="1000" b="0" i="0" u="none" strike="noStrike" kern="1200" cap="none" spc="0" normalizeH="0" baseline="0" noProof="0">
                          <a:ln>
                            <a:noFill/>
                          </a:ln>
                          <a:solidFill>
                            <a:prstClr val="black"/>
                          </a:solidFill>
                          <a:effectLst/>
                          <a:uLnTx/>
                          <a:uFillTx/>
                          <a:latin typeface="+mn-lt"/>
                          <a:ea typeface="+mn-ea"/>
                          <a:cs typeface="+mn-cs"/>
                        </a:rPr>
                        <a:t>
EL MEJOR OFICIO
Hace años aprendí lo que es ser mamá. Ese amor infinito e incondicional, esa fuerza que siento cada vez que escucho sus risas, la paz que me invade con cada uno de sus abrazos. 
Gracias Cami, Majo y Pedro por hacerme tan feliz.
¡Feliz día a todas las mamás!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197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- 2017-10-06 11:04:52</a:t>
                      </a:r>
                      <a:r>
                        <a:rPr kumimoji="0" lang="es-ES" sz="1000" b="0" i="0" u="none" strike="noStrike" kern="1200" cap="none" spc="0" normalizeH="0" baseline="0" noProof="0">
                          <a:ln>
                            <a:noFill/>
                          </a:ln>
                          <a:solidFill>
                            <a:prstClr val="black"/>
                          </a:solidFill>
                          <a:effectLst/>
                          <a:uLnTx/>
                          <a:uFillTx/>
                          <a:latin typeface="+mn-lt"/>
                          <a:ea typeface="+mn-ea"/>
                          <a:cs typeface="+mn-cs"/>
                        </a:rPr>
                        <a:t>
EN VIVO:
CON MAURICIO INAUGURAMOS EL METROBUS TRES DE FEBRERO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844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- 2017-10-09 13:19:01</a:t>
                      </a:r>
                      <a:r>
                        <a:rPr kumimoji="0" lang="es-ES" sz="1000" b="0" i="0" u="none" strike="noStrike" kern="1200" cap="none" spc="0" normalizeH="0" baseline="0" noProof="0">
                          <a:ln>
                            <a:noFill/>
                          </a:ln>
                          <a:solidFill>
                            <a:prstClr val="black"/>
                          </a:solidFill>
                          <a:effectLst/>
                          <a:uLnTx/>
                          <a:uFillTx/>
                          <a:latin typeface="+mn-lt"/>
                          <a:ea typeface="+mn-ea"/>
                          <a:cs typeface="+mn-cs"/>
                        </a:rPr>
                        <a:t>
EN VIVO: ENCUENTRO CON MUJERES CONTRA LAS DROGAS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31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- 2017-10-11 22:13:06</a:t>
                      </a:r>
                      <a:r>
                        <a:rPr kumimoji="0" lang="es-ES" sz="1000" b="0" i="0" u="none" strike="noStrike" kern="1200" cap="none" spc="0" normalizeH="0" baseline="0" noProof="0">
                          <a:ln>
                            <a:noFill/>
                          </a:ln>
                          <a:solidFill>
                            <a:prstClr val="black"/>
                          </a:solidFill>
                          <a:effectLst/>
                          <a:uLnTx/>
                          <a:uFillTx/>
                          <a:latin typeface="+mn-lt"/>
                          <a:ea typeface="+mn-ea"/>
                          <a:cs typeface="+mn-cs"/>
                        </a:rPr>
                        <a:t>
EN VIVO EN LA INAUGURACIÓN DEL 53° COLOQUIO DE IDEA EN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61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- 2017-10-12 11:19:32</a:t>
                      </a:r>
                      <a:r>
                        <a:rPr kumimoji="0" lang="es-ES" sz="1000" b="0" i="0" u="none" strike="noStrike" kern="1200" cap="none" spc="0" normalizeH="0" baseline="0" noProof="0">
                          <a:ln>
                            <a:noFill/>
                          </a:ln>
                          <a:solidFill>
                            <a:prstClr val="black"/>
                          </a:solidFill>
                          <a:effectLst/>
                          <a:uLnTx/>
                          <a:uFillTx/>
                          <a:latin typeface="+mn-lt"/>
                          <a:ea typeface="+mn-ea"/>
                          <a:cs typeface="+mn-cs"/>
                        </a:rPr>
                        <a:t>
LES PIDO QUE SE ESCUCHEN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656479"/>
                  </a:ext>
                </a:extLst>
              </a:tr>
            </a:tbl>
          </a:graphicData>
        </a:graphic>
      </p:graphicFrame>
      <p:sp>
        <p:nvSpPr>
          <p:cNvPr id="4" name="Text Placeholder 3">
            <a:extLst>
              <a:ext uri="{FF2B5EF4-FFF2-40B4-BE49-F238E27FC236}">
                <a16:creationId xmlns:a16="http://schemas.microsoft.com/office/drawing/2014/main" id="{49B032F5-2A3D-40DE-84E3-43B609B8F34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6979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BC4C-AE41-4DAD-8683-98520C8EC1E5}"/>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0758D69D-2E53-4183-803F-13F1304EAAF5}"/>
              </a:ext>
            </a:extLst>
          </p:cNvPr>
          <p:cNvGraphicFramePr>
            <a:graphicFrameLocks noGrp="1"/>
          </p:cNvGraphicFramePr>
          <p:nvPr>
            <p:ph type="tbl" sz="quarter" idx="13"/>
            <p:extLst>
              <p:ext uri="{D42A27DB-BD31-4B8C-83A1-F6EECF244321}">
                <p14:modId xmlns:p14="http://schemas.microsoft.com/office/powerpoint/2010/main" val="86015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4374109"/>
                    </a:ext>
                  </a:extLst>
                </a:gridCol>
                <a:gridCol w="658368">
                  <a:extLst>
                    <a:ext uri="{9D8B030D-6E8A-4147-A177-3AD203B41FA5}">
                      <a16:colId xmlns:a16="http://schemas.microsoft.com/office/drawing/2014/main" val="3639875216"/>
                    </a:ext>
                  </a:extLst>
                </a:gridCol>
                <a:gridCol w="658368">
                  <a:extLst>
                    <a:ext uri="{9D8B030D-6E8A-4147-A177-3AD203B41FA5}">
                      <a16:colId xmlns:a16="http://schemas.microsoft.com/office/drawing/2014/main" val="1155834041"/>
                    </a:ext>
                  </a:extLst>
                </a:gridCol>
                <a:gridCol w="658368">
                  <a:extLst>
                    <a:ext uri="{9D8B030D-6E8A-4147-A177-3AD203B41FA5}">
                      <a16:colId xmlns:a16="http://schemas.microsoft.com/office/drawing/2014/main" val="4013545371"/>
                    </a:ext>
                  </a:extLst>
                </a:gridCol>
                <a:gridCol w="658368">
                  <a:extLst>
                    <a:ext uri="{9D8B030D-6E8A-4147-A177-3AD203B41FA5}">
                      <a16:colId xmlns:a16="http://schemas.microsoft.com/office/drawing/2014/main" val="1635684926"/>
                    </a:ext>
                  </a:extLst>
                </a:gridCol>
                <a:gridCol w="658368">
                  <a:extLst>
                    <a:ext uri="{9D8B030D-6E8A-4147-A177-3AD203B41FA5}">
                      <a16:colId xmlns:a16="http://schemas.microsoft.com/office/drawing/2014/main" val="496009734"/>
                    </a:ext>
                  </a:extLst>
                </a:gridCol>
                <a:gridCol w="658368">
                  <a:extLst>
                    <a:ext uri="{9D8B030D-6E8A-4147-A177-3AD203B41FA5}">
                      <a16:colId xmlns:a16="http://schemas.microsoft.com/office/drawing/2014/main" val="155213639"/>
                    </a:ext>
                  </a:extLst>
                </a:gridCol>
                <a:gridCol w="658368">
                  <a:extLst>
                    <a:ext uri="{9D8B030D-6E8A-4147-A177-3AD203B41FA5}">
                      <a16:colId xmlns:a16="http://schemas.microsoft.com/office/drawing/2014/main" val="254205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226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- 2017-10-13 17:35:17</a:t>
                      </a:r>
                      <a:r>
                        <a:rPr kumimoji="0" lang="es-ES" sz="1000" b="0" i="0" u="none" strike="noStrike" kern="1200" cap="none" spc="0" normalizeH="0" baseline="0" noProof="0">
                          <a:ln>
                            <a:noFill/>
                          </a:ln>
                          <a:solidFill>
                            <a:prstClr val="black"/>
                          </a:solidFill>
                          <a:effectLst/>
                          <a:uLnTx/>
                          <a:uFillTx/>
                          <a:latin typeface="+mn-lt"/>
                          <a:ea typeface="+mn-ea"/>
                          <a:cs typeface="+mn-cs"/>
                        </a:rPr>
                        <a:t>
EN VIVO
Contestamos tus preguntas con Elisa Lilita Carrió, Esteban Bullrich y Horacio Rodríguez Larreta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46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- 2017-10-03 12:58:40</a:t>
                      </a:r>
                      <a:r>
                        <a:rPr kumimoji="0" lang="es-ES" sz="1000" b="0" i="0" u="none" strike="noStrike" kern="1200" cap="none" spc="0" normalizeH="0" baseline="0" noProof="0">
                          <a:ln>
                            <a:noFill/>
                          </a:ln>
                          <a:solidFill>
                            <a:prstClr val="black"/>
                          </a:solidFill>
                          <a:effectLst/>
                          <a:uLnTx/>
                          <a:uFillTx/>
                          <a:latin typeface="+mn-lt"/>
                          <a:ea typeface="+mn-ea"/>
                          <a:cs typeface="+mn-cs"/>
                        </a:rPr>
                        <a:t>
EN VIVO CON MAURICIO Y EL EQUIPO DE LA PROVINCIA EN OLAVARRÍA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146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- 2017-10-15 17:55:18</a:t>
                      </a:r>
                      <a:r>
                        <a:rPr kumimoji="0" lang="es-ES" sz="1000" b="0" i="0" u="none" strike="noStrike" kern="1200" cap="none" spc="0" normalizeH="0" baseline="0" noProof="0">
                          <a:ln>
                            <a:noFill/>
                          </a:ln>
                          <a:solidFill>
                            <a:prstClr val="black"/>
                          </a:solidFill>
                          <a:effectLst/>
                          <a:uLnTx/>
                          <a:uFillTx/>
                          <a:latin typeface="+mn-lt"/>
                          <a:ea typeface="+mn-ea"/>
                          <a:cs typeface="+mn-cs"/>
                        </a:rPr>
                        <a:t>
ESTE DOMINGO ESCUCHATE Y JUNTOS SIGAMOS HACIENDO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76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- 2017-10-02 10:05:19</a:t>
                      </a:r>
                      <a:r>
                        <a:rPr kumimoji="0" lang="es-ES" sz="1000" b="0" i="0" u="none" strike="noStrike" kern="1200" cap="none" spc="0" normalizeH="0" baseline="0" noProof="0">
                          <a:ln>
                            <a:noFill/>
                          </a:ln>
                          <a:solidFill>
                            <a:prstClr val="black"/>
                          </a:solidFill>
                          <a:effectLst/>
                          <a:uLnTx/>
                          <a:uFillTx/>
                          <a:latin typeface="+mn-lt"/>
                          <a:ea typeface="+mn-ea"/>
                          <a:cs typeface="+mn-cs"/>
                        </a:rPr>
                        <a:t>
INAUGURAMOS EL TRAMO FINAL DEL VIADUCTO DE PUENTE LA NORIA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391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- 2017-10-12 14:17:11</a:t>
                      </a:r>
                      <a:r>
                        <a:rPr kumimoji="0" lang="es-ES" sz="1000" b="0" i="0" u="none" strike="noStrike" kern="1200" cap="none" spc="0" normalizeH="0" baseline="0" noProof="0">
                          <a:ln>
                            <a:noFill/>
                          </a:ln>
                          <a:solidFill>
                            <a:prstClr val="black"/>
                          </a:solidFill>
                          <a:effectLst/>
                          <a:uLnTx/>
                          <a:uFillTx/>
                          <a:latin typeface="+mn-lt"/>
                          <a:ea typeface="+mn-ea"/>
                          <a:cs typeface="+mn-cs"/>
                        </a:rPr>
                        <a:t>
EN VIVO: EL EQUIPO DE LA PROVINCIA EN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4882134"/>
                  </a:ext>
                </a:extLst>
              </a:tr>
            </a:tbl>
          </a:graphicData>
        </a:graphic>
      </p:graphicFrame>
      <p:sp>
        <p:nvSpPr>
          <p:cNvPr id="4" name="Text Placeholder 3">
            <a:extLst>
              <a:ext uri="{FF2B5EF4-FFF2-40B4-BE49-F238E27FC236}">
                <a16:creationId xmlns:a16="http://schemas.microsoft.com/office/drawing/2014/main" id="{717365DF-7915-4196-93BF-258E9C07C06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8620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7442-7789-43E6-B286-0B5709AFB910}"/>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AD3656B8-D5D6-4DAA-8C19-1E2BEB3D4C50}"/>
              </a:ext>
            </a:extLst>
          </p:cNvPr>
          <p:cNvGraphicFramePr>
            <a:graphicFrameLocks noGrp="1"/>
          </p:cNvGraphicFramePr>
          <p:nvPr>
            <p:ph type="tbl" sz="quarter" idx="13"/>
            <p:extLst>
              <p:ext uri="{D42A27DB-BD31-4B8C-83A1-F6EECF244321}">
                <p14:modId xmlns:p14="http://schemas.microsoft.com/office/powerpoint/2010/main" val="257759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3914447"/>
                    </a:ext>
                  </a:extLst>
                </a:gridCol>
                <a:gridCol w="658368">
                  <a:extLst>
                    <a:ext uri="{9D8B030D-6E8A-4147-A177-3AD203B41FA5}">
                      <a16:colId xmlns:a16="http://schemas.microsoft.com/office/drawing/2014/main" val="3735261503"/>
                    </a:ext>
                  </a:extLst>
                </a:gridCol>
                <a:gridCol w="658368">
                  <a:extLst>
                    <a:ext uri="{9D8B030D-6E8A-4147-A177-3AD203B41FA5}">
                      <a16:colId xmlns:a16="http://schemas.microsoft.com/office/drawing/2014/main" val="2690803912"/>
                    </a:ext>
                  </a:extLst>
                </a:gridCol>
                <a:gridCol w="658368">
                  <a:extLst>
                    <a:ext uri="{9D8B030D-6E8A-4147-A177-3AD203B41FA5}">
                      <a16:colId xmlns:a16="http://schemas.microsoft.com/office/drawing/2014/main" val="3627505072"/>
                    </a:ext>
                  </a:extLst>
                </a:gridCol>
                <a:gridCol w="658368">
                  <a:extLst>
                    <a:ext uri="{9D8B030D-6E8A-4147-A177-3AD203B41FA5}">
                      <a16:colId xmlns:a16="http://schemas.microsoft.com/office/drawing/2014/main" val="1056013427"/>
                    </a:ext>
                  </a:extLst>
                </a:gridCol>
                <a:gridCol w="658368">
                  <a:extLst>
                    <a:ext uri="{9D8B030D-6E8A-4147-A177-3AD203B41FA5}">
                      <a16:colId xmlns:a16="http://schemas.microsoft.com/office/drawing/2014/main" val="2282767508"/>
                    </a:ext>
                  </a:extLst>
                </a:gridCol>
                <a:gridCol w="658368">
                  <a:extLst>
                    <a:ext uri="{9D8B030D-6E8A-4147-A177-3AD203B41FA5}">
                      <a16:colId xmlns:a16="http://schemas.microsoft.com/office/drawing/2014/main" val="2208168848"/>
                    </a:ext>
                  </a:extLst>
                </a:gridCol>
                <a:gridCol w="658368">
                  <a:extLst>
                    <a:ext uri="{9D8B030D-6E8A-4147-A177-3AD203B41FA5}">
                      <a16:colId xmlns:a16="http://schemas.microsoft.com/office/drawing/2014/main" val="390235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997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- 2017-10-24 19:08:43</a:t>
                      </a:r>
                      <a:r>
                        <a:rPr kumimoji="0" lang="es-ES" sz="1000" b="0" i="0" u="none" strike="noStrike" kern="1200" cap="none" spc="0" normalizeH="0" baseline="0" noProof="0">
                          <a:ln>
                            <a:noFill/>
                          </a:ln>
                          <a:solidFill>
                            <a:prstClr val="black"/>
                          </a:solidFill>
                          <a:effectLst/>
                          <a:uLnTx/>
                          <a:uFillTx/>
                          <a:latin typeface="+mn-lt"/>
                          <a:ea typeface="+mn-ea"/>
                          <a:cs typeface="+mn-cs"/>
                        </a:rPr>
                        <a:t>
UN PUENTE QUE UNE A 500.000 VECINOS 
Con Horacio y Néstor Grindetti recorrimos las obras de Puente Lacarra que une a la Ciudad con Lanús.
Cuando los trabajos estén terminados, más de 500.000 vecinos van a cruzar todos los días de manera más rápida y segura.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775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- 2017-10-14 20:49:49</a:t>
                      </a:r>
                      <a:r>
                        <a:rPr kumimoji="0" lang="es-ES" sz="1000" b="0" i="0" u="none" strike="noStrike" kern="1200" cap="none" spc="0" normalizeH="0" baseline="0" noProof="0">
                          <a:ln>
                            <a:noFill/>
                          </a:ln>
                          <a:solidFill>
                            <a:prstClr val="black"/>
                          </a:solidFill>
                          <a:effectLst/>
                          <a:uLnTx/>
                          <a:uFillTx/>
                          <a:latin typeface="+mn-lt"/>
                          <a:ea typeface="+mn-ea"/>
                          <a:cs typeface="+mn-cs"/>
                        </a:rPr>
                        <a:t>
TIMBREANDO EN SAN FERNANDO CON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566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- 2017-10-01 21:19:30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168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- 2017-10-08 12:59:34</a:t>
                      </a:r>
                      <a:r>
                        <a:rPr kumimoji="0" lang="es-ES" sz="1000" b="0" i="0" u="none" strike="noStrike" kern="1200" cap="none" spc="0" normalizeH="0" baseline="0" noProof="0">
                          <a:ln>
                            <a:noFill/>
                          </a:ln>
                          <a:solidFill>
                            <a:prstClr val="black"/>
                          </a:solidFill>
                          <a:effectLst/>
                          <a:uLnTx/>
                          <a:uFillTx/>
                          <a:latin typeface="+mn-lt"/>
                          <a:ea typeface="+mn-ea"/>
                          <a:cs typeface="+mn-cs"/>
                        </a:rPr>
                        <a:t>
TIMBREANDO EN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41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- 2017-10-14 16:13:10</a:t>
                      </a:r>
                      <a:r>
                        <a:rPr kumimoji="0" lang="es-ES" sz="1000" b="0" i="0" u="none" strike="noStrike" kern="1200" cap="none" spc="0" normalizeH="0" baseline="0" noProof="0">
                          <a:ln>
                            <a:noFill/>
                          </a:ln>
                          <a:solidFill>
                            <a:prstClr val="black"/>
                          </a:solidFill>
                          <a:effectLst/>
                          <a:uLnTx/>
                          <a:uFillTx/>
                          <a:latin typeface="+mn-lt"/>
                          <a:ea typeface="+mn-ea"/>
                          <a:cs typeface="+mn-cs"/>
                        </a:rPr>
                        <a:t>
SALIMOS A TIMBREAR Y A ESCUCHAR EN SAN FERNANDO 
Con Graciela Ocaña, Esteban Bullrich, Agustina Ciarletta y Alex Campbell salimos a timbrear casa por casa en San Fernando para escuchar a los vecinos y así seguir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2363945"/>
                  </a:ext>
                </a:extLst>
              </a:tr>
            </a:tbl>
          </a:graphicData>
        </a:graphic>
      </p:graphicFrame>
      <p:sp>
        <p:nvSpPr>
          <p:cNvPr id="4" name="Text Placeholder 3">
            <a:extLst>
              <a:ext uri="{FF2B5EF4-FFF2-40B4-BE49-F238E27FC236}">
                <a16:creationId xmlns:a16="http://schemas.microsoft.com/office/drawing/2014/main" id="{F1A9A389-4C9F-414D-A836-1C3954791F1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4341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B439F-264D-4D24-BFB4-B0809F60F55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A887BC2-A173-4C28-B244-04D831CE4FD0}"/>
              </a:ext>
            </a:extLst>
          </p:cNvPr>
          <p:cNvGraphicFramePr>
            <a:graphicFrameLocks noGrp="1"/>
          </p:cNvGraphicFramePr>
          <p:nvPr>
            <p:ph type="chart" sz="quarter" idx="13"/>
            <p:extLst>
              <p:ext uri="{D42A27DB-BD31-4B8C-83A1-F6EECF244321}">
                <p14:modId xmlns:p14="http://schemas.microsoft.com/office/powerpoint/2010/main" val="83171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83E88-8D01-48DD-8476-297714B356F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92F36E5-92FB-4777-85DD-9F2479B36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058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39D9-8724-4C6B-98E0-D43FBF730B8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DAAADB7-08B7-41CC-A5B2-423F44A0AD5B}"/>
              </a:ext>
            </a:extLst>
          </p:cNvPr>
          <p:cNvGraphicFramePr>
            <a:graphicFrameLocks noGrp="1"/>
          </p:cNvGraphicFramePr>
          <p:nvPr>
            <p:ph type="chart" sz="quarter" idx="13"/>
            <p:extLst>
              <p:ext uri="{D42A27DB-BD31-4B8C-83A1-F6EECF244321}">
                <p14:modId xmlns:p14="http://schemas.microsoft.com/office/powerpoint/2010/main" val="24882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06351-7583-4C50-8D7C-3A25FC6D24D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990E0A7-40B1-4132-BD34-BF4CFCD726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706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EB04E-115A-4013-81E5-51B67EA449F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2BCD6BA-9E13-449D-8564-59A1DC94A8C3}"/>
              </a:ext>
            </a:extLst>
          </p:cNvPr>
          <p:cNvGraphicFramePr>
            <a:graphicFrameLocks noGrp="1"/>
          </p:cNvGraphicFramePr>
          <p:nvPr>
            <p:ph type="chart" sz="quarter" idx="13"/>
            <p:extLst>
              <p:ext uri="{D42A27DB-BD31-4B8C-83A1-F6EECF244321}">
                <p14:modId xmlns:p14="http://schemas.microsoft.com/office/powerpoint/2010/main" val="2525782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6B6B9D-F027-4911-9747-D9DC3D84708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29E3801-806B-491A-A250-7D4F79CB3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0251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2518-F1C8-4B21-8FD8-C9D88569922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71CF26B-CE79-49AA-BFF9-AD157235E9EC}"/>
              </a:ext>
            </a:extLst>
          </p:cNvPr>
          <p:cNvGraphicFramePr>
            <a:graphicFrameLocks noGrp="1"/>
          </p:cNvGraphicFramePr>
          <p:nvPr>
            <p:ph type="chart" sz="quarter" idx="13"/>
            <p:extLst>
              <p:ext uri="{D42A27DB-BD31-4B8C-83A1-F6EECF244321}">
                <p14:modId xmlns:p14="http://schemas.microsoft.com/office/powerpoint/2010/main" val="2321183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7A52D-2930-4A0D-A4AB-31431119250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0C428D5-DDE1-4E2E-A951-ACD800213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715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8F281-E512-4D54-BEDD-6DAE4A8A2B0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6B90F3D-FE24-439F-8870-00EFF2131A00}"/>
              </a:ext>
            </a:extLst>
          </p:cNvPr>
          <p:cNvGraphicFramePr>
            <a:graphicFrameLocks noGrp="1"/>
          </p:cNvGraphicFramePr>
          <p:nvPr>
            <p:ph type="chart" sz="quarter" idx="13"/>
            <p:extLst>
              <p:ext uri="{D42A27DB-BD31-4B8C-83A1-F6EECF244321}">
                <p14:modId xmlns:p14="http://schemas.microsoft.com/office/powerpoint/2010/main" val="3199087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1EA38-E9BB-4000-A2B2-9A0B0DC7B3F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B95C57D-05FA-49C6-B04C-37CDE6B68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808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38520-46CE-4CED-9626-35C35688D5D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61D0DA1-A6FB-432D-B81F-AB197FC000CE}"/>
              </a:ext>
            </a:extLst>
          </p:cNvPr>
          <p:cNvGraphicFramePr>
            <a:graphicFrameLocks noGrp="1"/>
          </p:cNvGraphicFramePr>
          <p:nvPr>
            <p:ph type="chart" sz="quarter" idx="13"/>
            <p:extLst>
              <p:ext uri="{D42A27DB-BD31-4B8C-83A1-F6EECF244321}">
                <p14:modId xmlns:p14="http://schemas.microsoft.com/office/powerpoint/2010/main" val="3117994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E9F3F2-5633-40EE-984D-10C33623527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CDB2FE2-D13C-49D8-B7F3-A92B68766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037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A91F-079A-4C5D-8313-18562985D42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201A773-4B6E-4359-8159-F72E1D065F8E}"/>
              </a:ext>
            </a:extLst>
          </p:cNvPr>
          <p:cNvGraphicFramePr>
            <a:graphicFrameLocks noGrp="1"/>
          </p:cNvGraphicFramePr>
          <p:nvPr>
            <p:ph type="chart" sz="quarter" idx="13"/>
            <p:extLst>
              <p:ext uri="{D42A27DB-BD31-4B8C-83A1-F6EECF244321}">
                <p14:modId xmlns:p14="http://schemas.microsoft.com/office/powerpoint/2010/main" val="2287277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6A7871-A47B-43AE-B4CD-F8AF031BA62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74F15CE-39CA-4B0D-806D-B7A5DBDC7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459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AEDE-7CBA-43D9-8137-070A0ADD853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C1B48DC-C839-4D57-87F7-634909EA6A4C}"/>
              </a:ext>
            </a:extLst>
          </p:cNvPr>
          <p:cNvGraphicFramePr>
            <a:graphicFrameLocks noGrp="1"/>
          </p:cNvGraphicFramePr>
          <p:nvPr>
            <p:ph type="chart" sz="quarter" idx="13"/>
            <p:extLst>
              <p:ext uri="{D42A27DB-BD31-4B8C-83A1-F6EECF244321}">
                <p14:modId xmlns:p14="http://schemas.microsoft.com/office/powerpoint/2010/main" val="864158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FD5CF-4F97-4437-BF6B-131B9EF9CE8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F39158F-701C-4349-8CC3-16E0E506B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713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DA4F-8BA1-4492-8EBF-D576DF6E54F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8B44234-4A71-4942-AE9E-CA58D7B9B66C}"/>
              </a:ext>
            </a:extLst>
          </p:cNvPr>
          <p:cNvGraphicFramePr>
            <a:graphicFrameLocks noGrp="1"/>
          </p:cNvGraphicFramePr>
          <p:nvPr>
            <p:ph type="tbl" sz="quarter" idx="13"/>
            <p:extLst>
              <p:ext uri="{D42A27DB-BD31-4B8C-83A1-F6EECF244321}">
                <p14:modId xmlns:p14="http://schemas.microsoft.com/office/powerpoint/2010/main" val="1735562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846403"/>
                    </a:ext>
                  </a:extLst>
                </a:gridCol>
                <a:gridCol w="2468880">
                  <a:extLst>
                    <a:ext uri="{9D8B030D-6E8A-4147-A177-3AD203B41FA5}">
                      <a16:colId xmlns:a16="http://schemas.microsoft.com/office/drawing/2014/main" val="109127518"/>
                    </a:ext>
                  </a:extLst>
                </a:gridCol>
                <a:gridCol w="822960">
                  <a:extLst>
                    <a:ext uri="{9D8B030D-6E8A-4147-A177-3AD203B41FA5}">
                      <a16:colId xmlns:a16="http://schemas.microsoft.com/office/drawing/2014/main" val="971915637"/>
                    </a:ext>
                  </a:extLst>
                </a:gridCol>
                <a:gridCol w="822960">
                  <a:extLst>
                    <a:ext uri="{9D8B030D-6E8A-4147-A177-3AD203B41FA5}">
                      <a16:colId xmlns:a16="http://schemas.microsoft.com/office/drawing/2014/main" val="3661180005"/>
                    </a:ext>
                  </a:extLst>
                </a:gridCol>
                <a:gridCol w="822960">
                  <a:extLst>
                    <a:ext uri="{9D8B030D-6E8A-4147-A177-3AD203B41FA5}">
                      <a16:colId xmlns:a16="http://schemas.microsoft.com/office/drawing/2014/main" val="288438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1216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Maxmartu Muratori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357202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409917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Esther Gutierrez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420714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Ayiye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29700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Registro de las Personas - Provincia de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64417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99132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Giagnoni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77603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Sabino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4372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 Antropologa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89670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Caceres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651562207"/>
                  </a:ext>
                </a:extLst>
              </a:tr>
            </a:tbl>
          </a:graphicData>
        </a:graphic>
      </p:graphicFrame>
      <p:sp>
        <p:nvSpPr>
          <p:cNvPr id="4" name="Text Placeholder 3">
            <a:extLst>
              <a:ext uri="{FF2B5EF4-FFF2-40B4-BE49-F238E27FC236}">
                <a16:creationId xmlns:a16="http://schemas.microsoft.com/office/drawing/2014/main" id="{8C6AE99B-6E29-4FA8-A118-6167E759131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91321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10D0-72F5-4D82-A4A1-6E664BC8EBC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F6E2DADF-FA64-48AD-A380-6023E7E27FEB}"/>
              </a:ext>
            </a:extLst>
          </p:cNvPr>
          <p:cNvGraphicFramePr>
            <a:graphicFrameLocks noGrp="1"/>
          </p:cNvGraphicFramePr>
          <p:nvPr>
            <p:ph type="tbl" sz="quarter" idx="13"/>
            <p:extLst>
              <p:ext uri="{D42A27DB-BD31-4B8C-83A1-F6EECF244321}">
                <p14:modId xmlns:p14="http://schemas.microsoft.com/office/powerpoint/2010/main" val="32872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3833286"/>
                    </a:ext>
                  </a:extLst>
                </a:gridCol>
                <a:gridCol w="2468880">
                  <a:extLst>
                    <a:ext uri="{9D8B030D-6E8A-4147-A177-3AD203B41FA5}">
                      <a16:colId xmlns:a16="http://schemas.microsoft.com/office/drawing/2014/main" val="4111914565"/>
                    </a:ext>
                  </a:extLst>
                </a:gridCol>
                <a:gridCol w="822960">
                  <a:extLst>
                    <a:ext uri="{9D8B030D-6E8A-4147-A177-3AD203B41FA5}">
                      <a16:colId xmlns:a16="http://schemas.microsoft.com/office/drawing/2014/main" val="1178815549"/>
                    </a:ext>
                  </a:extLst>
                </a:gridCol>
                <a:gridCol w="822960">
                  <a:extLst>
                    <a:ext uri="{9D8B030D-6E8A-4147-A177-3AD203B41FA5}">
                      <a16:colId xmlns:a16="http://schemas.microsoft.com/office/drawing/2014/main" val="1658309224"/>
                    </a:ext>
                  </a:extLst>
                </a:gridCol>
                <a:gridCol w="822960">
                  <a:extLst>
                    <a:ext uri="{9D8B030D-6E8A-4147-A177-3AD203B41FA5}">
                      <a16:colId xmlns:a16="http://schemas.microsoft.com/office/drawing/2014/main" val="358033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6514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Riera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1767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13753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Aryan Armonia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1431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 Matos Maria Aparecida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40116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Isabel Garialdi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742746998"/>
                  </a:ext>
                </a:extLst>
              </a:tr>
            </a:tbl>
          </a:graphicData>
        </a:graphic>
      </p:graphicFrame>
      <p:sp>
        <p:nvSpPr>
          <p:cNvPr id="4" name="Text Placeholder 3">
            <a:extLst>
              <a:ext uri="{FF2B5EF4-FFF2-40B4-BE49-F238E27FC236}">
                <a16:creationId xmlns:a16="http://schemas.microsoft.com/office/drawing/2014/main" id="{A72BFA53-6605-4A39-B087-2F71350843C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16996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FE7D-CEA2-4FC7-8F8F-A76BBD0DAC9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BFB127E-6B7F-48A6-A65F-728D59BF392D}"/>
              </a:ext>
            </a:extLst>
          </p:cNvPr>
          <p:cNvGraphicFramePr>
            <a:graphicFrameLocks noGrp="1"/>
          </p:cNvGraphicFramePr>
          <p:nvPr>
            <p:ph type="chart" sz="quarter" idx="13"/>
            <p:extLst>
              <p:ext uri="{D42A27DB-BD31-4B8C-83A1-F6EECF244321}">
                <p14:modId xmlns:p14="http://schemas.microsoft.com/office/powerpoint/2010/main" val="3250455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EAD36-25CB-499B-AAD9-A23D34BE5EF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FCED1D6-0E82-4628-9A25-31081E4E4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468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915</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2017-11-06T13:08:20Z</dcterms:created>
  <dcterms:modified xsi:type="dcterms:W3CDTF">2017-11-06T13:09:06Z</dcterms:modified>
</cp:coreProperties>
</file>