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963582</c:v>
                </c:pt>
                <c:pt idx="1">
                  <c:v>963870</c:v>
                </c:pt>
                <c:pt idx="2">
                  <c:v>964359</c:v>
                </c:pt>
                <c:pt idx="3">
                  <c:v>964784</c:v>
                </c:pt>
                <c:pt idx="4">
                  <c:v>965242</c:v>
                </c:pt>
                <c:pt idx="5">
                  <c:v>965665</c:v>
                </c:pt>
                <c:pt idx="6">
                  <c:v>966218</c:v>
                </c:pt>
                <c:pt idx="7">
                  <c:v>967063</c:v>
                </c:pt>
                <c:pt idx="8">
                  <c:v>967634</c:v>
                </c:pt>
                <c:pt idx="9">
                  <c:v>967779</c:v>
                </c:pt>
                <c:pt idx="10">
                  <c:v>967688</c:v>
                </c:pt>
                <c:pt idx="11">
                  <c:v>967659</c:v>
                </c:pt>
                <c:pt idx="12">
                  <c:v>967611</c:v>
                </c:pt>
                <c:pt idx="13">
                  <c:v>967549</c:v>
                </c:pt>
                <c:pt idx="14">
                  <c:v>967527</c:v>
                </c:pt>
                <c:pt idx="15">
                  <c:v>967556</c:v>
                </c:pt>
                <c:pt idx="16">
                  <c:v>967576</c:v>
                </c:pt>
                <c:pt idx="17">
                  <c:v>967596</c:v>
                </c:pt>
                <c:pt idx="18">
                  <c:v>967759</c:v>
                </c:pt>
                <c:pt idx="19">
                  <c:v>968105</c:v>
                </c:pt>
                <c:pt idx="20">
                  <c:v>968296</c:v>
                </c:pt>
                <c:pt idx="21">
                  <c:v>968315</c:v>
                </c:pt>
                <c:pt idx="22">
                  <c:v>968255</c:v>
                </c:pt>
                <c:pt idx="23">
                  <c:v>968215</c:v>
                </c:pt>
                <c:pt idx="24">
                  <c:v>968159</c:v>
                </c:pt>
                <c:pt idx="25">
                  <c:v>968083</c:v>
                </c:pt>
                <c:pt idx="26">
                  <c:v>968042</c:v>
                </c:pt>
                <c:pt idx="27">
                  <c:v>967982</c:v>
                </c:pt>
                <c:pt idx="28">
                  <c:v>967951</c:v>
                </c:pt>
                <c:pt idx="29">
                  <c:v>967889</c:v>
                </c:pt>
                <c:pt idx="30">
                  <c:v>967843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42-46F5-9D8F-0930A1091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296728"/>
        <c:axId val="186297712"/>
      </c:lineChart>
      <c:dateAx>
        <c:axId val="18629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97712"/>
        <c:crosses val="autoZero"/>
        <c:auto val="1"/>
        <c:lblOffset val="100"/>
        <c:baseTimeUnit val="days"/>
      </c:dateAx>
      <c:valAx>
        <c:axId val="18629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9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BF-41E3-B303-89C772F21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231120"/>
        <c:axId val="297230464"/>
      </c:radarChart>
      <c:catAx>
        <c:axId val="29723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30464"/>
        <c:crosses val="autoZero"/>
        <c:auto val="1"/>
        <c:lblAlgn val="ctr"/>
        <c:lblOffset val="100"/>
        <c:noMultiLvlLbl val="0"/>
      </c:catAx>
      <c:valAx>
        <c:axId val="29723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3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9.6215422906743994E-2</c:v>
                </c:pt>
                <c:pt idx="1">
                  <c:v>4.4981664913056003E-2</c:v>
                </c:pt>
                <c:pt idx="2">
                  <c:v>6.3512544505456001E-2</c:v>
                </c:pt>
                <c:pt idx="3">
                  <c:v>2.2514326749059E-2</c:v>
                </c:pt>
                <c:pt idx="4">
                  <c:v>4.1719645227576999E-2</c:v>
                </c:pt>
                <c:pt idx="5">
                  <c:v>0.11429867637265</c:v>
                </c:pt>
                <c:pt idx="6">
                  <c:v>0.23132882857234999</c:v>
                </c:pt>
                <c:pt idx="7">
                  <c:v>0.17007365720434001</c:v>
                </c:pt>
                <c:pt idx="8">
                  <c:v>5.9130736818601003E-2</c:v>
                </c:pt>
                <c:pt idx="9">
                  <c:v>0.11775270588381</c:v>
                </c:pt>
                <c:pt idx="10">
                  <c:v>6.0878657351030999E-2</c:v>
                </c:pt>
                <c:pt idx="11">
                  <c:v>6.6680583213544004E-2</c:v>
                </c:pt>
                <c:pt idx="12">
                  <c:v>4.3074093020611999E-2</c:v>
                </c:pt>
                <c:pt idx="13">
                  <c:v>0.10403963152056001</c:v>
                </c:pt>
                <c:pt idx="14">
                  <c:v>8.9066269231802997E-2</c:v>
                </c:pt>
                <c:pt idx="15">
                  <c:v>0.12613418966225001</c:v>
                </c:pt>
                <c:pt idx="16">
                  <c:v>0.12415173745254</c:v>
                </c:pt>
                <c:pt idx="17">
                  <c:v>7.8173929759215E-2</c:v>
                </c:pt>
                <c:pt idx="18">
                  <c:v>0.23690756316414999</c:v>
                </c:pt>
                <c:pt idx="19">
                  <c:v>0.19464177235590999</c:v>
                </c:pt>
                <c:pt idx="20">
                  <c:v>0</c:v>
                </c:pt>
                <c:pt idx="21">
                  <c:v>1.0286015253458001</c:v>
                </c:pt>
                <c:pt idx="22">
                  <c:v>0</c:v>
                </c:pt>
                <c:pt idx="23">
                  <c:v>0</c:v>
                </c:pt>
                <c:pt idx="24">
                  <c:v>0.20130408691709001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0.22379130995405999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2-4748-B06A-E640DC7DA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11792"/>
        <c:axId val="300213432"/>
      </c:lineChart>
      <c:dateAx>
        <c:axId val="30021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3432"/>
        <c:crosses val="autoZero"/>
        <c:auto val="1"/>
        <c:lblOffset val="100"/>
        <c:baseTimeUnit val="days"/>
      </c:dateAx>
      <c:valAx>
        <c:axId val="30021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153</c:v>
                </c:pt>
                <c:pt idx="1">
                  <c:v>114</c:v>
                </c:pt>
                <c:pt idx="2">
                  <c:v>75</c:v>
                </c:pt>
                <c:pt idx="3">
                  <c:v>129</c:v>
                </c:pt>
                <c:pt idx="4">
                  <c:v>170</c:v>
                </c:pt>
                <c:pt idx="5">
                  <c:v>156</c:v>
                </c:pt>
                <c:pt idx="6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3-44FC-B01D-B7A5E7AA9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11136"/>
        <c:axId val="300213104"/>
      </c:barChart>
      <c:catAx>
        <c:axId val="30021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3104"/>
        <c:crosses val="autoZero"/>
        <c:auto val="1"/>
        <c:lblAlgn val="ctr"/>
        <c:lblOffset val="100"/>
        <c:noMultiLvlLbl val="0"/>
      </c:catAx>
      <c:valAx>
        <c:axId val="30021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238</c:v>
                </c:pt>
                <c:pt idx="1">
                  <c:v>288</c:v>
                </c:pt>
                <c:pt idx="2">
                  <c:v>489</c:v>
                </c:pt>
                <c:pt idx="3">
                  <c:v>425</c:v>
                </c:pt>
                <c:pt idx="4">
                  <c:v>458</c:v>
                </c:pt>
                <c:pt idx="5">
                  <c:v>423</c:v>
                </c:pt>
                <c:pt idx="6">
                  <c:v>553</c:v>
                </c:pt>
                <c:pt idx="7">
                  <c:v>845</c:v>
                </c:pt>
                <c:pt idx="8">
                  <c:v>571</c:v>
                </c:pt>
                <c:pt idx="9">
                  <c:v>145</c:v>
                </c:pt>
                <c:pt idx="10">
                  <c:v>-91</c:v>
                </c:pt>
                <c:pt idx="11">
                  <c:v>-29</c:v>
                </c:pt>
                <c:pt idx="12">
                  <c:v>-48</c:v>
                </c:pt>
                <c:pt idx="13">
                  <c:v>-62</c:v>
                </c:pt>
                <c:pt idx="14">
                  <c:v>-22</c:v>
                </c:pt>
                <c:pt idx="15">
                  <c:v>29</c:v>
                </c:pt>
                <c:pt idx="16">
                  <c:v>20</c:v>
                </c:pt>
                <c:pt idx="17">
                  <c:v>20</c:v>
                </c:pt>
                <c:pt idx="18">
                  <c:v>163</c:v>
                </c:pt>
                <c:pt idx="19">
                  <c:v>346</c:v>
                </c:pt>
                <c:pt idx="20">
                  <c:v>191</c:v>
                </c:pt>
                <c:pt idx="21">
                  <c:v>19</c:v>
                </c:pt>
                <c:pt idx="22">
                  <c:v>-60</c:v>
                </c:pt>
                <c:pt idx="23">
                  <c:v>-40</c:v>
                </c:pt>
                <c:pt idx="24">
                  <c:v>-56</c:v>
                </c:pt>
                <c:pt idx="25">
                  <c:v>-76</c:v>
                </c:pt>
                <c:pt idx="26">
                  <c:v>-41</c:v>
                </c:pt>
                <c:pt idx="27">
                  <c:v>-60</c:v>
                </c:pt>
                <c:pt idx="28">
                  <c:v>-31</c:v>
                </c:pt>
                <c:pt idx="29">
                  <c:v>-62</c:v>
                </c:pt>
                <c:pt idx="30">
                  <c:v>-46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3E-4175-9678-C74C9F28A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76784"/>
        <c:axId val="300378096"/>
      </c:lineChart>
      <c:dateAx>
        <c:axId val="300376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78096"/>
        <c:crosses val="autoZero"/>
        <c:auto val="1"/>
        <c:lblOffset val="100"/>
        <c:baseTimeUnit val="days"/>
      </c:dateAx>
      <c:valAx>
        <c:axId val="30037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4</c:v>
                </c:pt>
                <c:pt idx="10">
                  <c:v>7</c:v>
                </c:pt>
                <c:pt idx="11">
                  <c:v>4</c:v>
                </c:pt>
                <c:pt idx="12">
                  <c:v>5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0-458B-9DEB-4AB08D269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3576"/>
        <c:axId val="352982600"/>
      </c:lineChart>
      <c:dateAx>
        <c:axId val="35296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82600"/>
        <c:crosses val="autoZero"/>
        <c:auto val="1"/>
        <c:lblOffset val="100"/>
        <c:baseTimeUnit val="days"/>
      </c:dateAx>
      <c:valAx>
        <c:axId val="35298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15</c:v>
                </c:pt>
                <c:pt idx="2">
                  <c:v>19</c:v>
                </c:pt>
                <c:pt idx="3">
                  <c:v>11</c:v>
                </c:pt>
                <c:pt idx="4">
                  <c:v>12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D3-4A3A-82EB-198A08264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27608"/>
        <c:axId val="367824984"/>
      </c:barChart>
      <c:catAx>
        <c:axId val="36782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24984"/>
        <c:crosses val="autoZero"/>
        <c:auto val="1"/>
        <c:lblAlgn val="ctr"/>
        <c:lblOffset val="100"/>
        <c:noMultiLvlLbl val="0"/>
      </c:catAx>
      <c:valAx>
        <c:axId val="36782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2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7.3100929101476003E-2</c:v>
                </c:pt>
                <c:pt idx="1">
                  <c:v>0.10495192493552</c:v>
                </c:pt>
                <c:pt idx="2">
                  <c:v>6.0811417678846E-2</c:v>
                </c:pt>
                <c:pt idx="3">
                  <c:v>8.6408219578356996E-2</c:v>
                </c:pt>
                <c:pt idx="4">
                  <c:v>9.1374723174886999E-2</c:v>
                </c:pt>
                <c:pt idx="5">
                  <c:v>0.15509800023195</c:v>
                </c:pt>
                <c:pt idx="6">
                  <c:v>0.23636150618108001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B-446B-A39E-B6A375D7B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09240"/>
        <c:axId val="367806288"/>
      </c:barChart>
      <c:catAx>
        <c:axId val="36780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06288"/>
        <c:crosses val="autoZero"/>
        <c:auto val="1"/>
        <c:lblAlgn val="ctr"/>
        <c:lblOffset val="100"/>
        <c:noMultiLvlLbl val="0"/>
      </c:catAx>
      <c:valAx>
        <c:axId val="36780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0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B-4498-B23C-BC4577B0A9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8B-4498-B23C-BC4577B0A9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8B-4498-B23C-BC4577B0A9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8B-4498-B23C-BC4577B0A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197280"/>
        <c:axId val="371197936"/>
      </c:barChart>
      <c:catAx>
        <c:axId val="37119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7936"/>
        <c:crosses val="autoZero"/>
        <c:auto val="1"/>
        <c:lblAlgn val="ctr"/>
        <c:lblOffset val="100"/>
        <c:noMultiLvlLbl val="0"/>
      </c:catAx>
      <c:valAx>
        <c:axId val="37119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0.19509831028708999</c:v>
                </c:pt>
                <c:pt idx="8">
                  <c:v>3.0652388452748001E-2</c:v>
                </c:pt>
                <c:pt idx="9">
                  <c:v>0.15983770802979</c:v>
                </c:pt>
                <c:pt idx="10">
                  <c:v>0</c:v>
                </c:pt>
                <c:pt idx="11">
                  <c:v>0</c:v>
                </c:pt>
                <c:pt idx="12">
                  <c:v>1.8743521317389999E-2</c:v>
                </c:pt>
                <c:pt idx="13">
                  <c:v>8.6986507771312005E-2</c:v>
                </c:pt>
                <c:pt idx="14">
                  <c:v>5.4352759974884E-2</c:v>
                </c:pt>
                <c:pt idx="15">
                  <c:v>0.23786667660798</c:v>
                </c:pt>
                <c:pt idx="16">
                  <c:v>3.8211930199541E-2</c:v>
                </c:pt>
                <c:pt idx="17">
                  <c:v>0.39527083352749998</c:v>
                </c:pt>
                <c:pt idx="18">
                  <c:v>4.3898061227015998E-2</c:v>
                </c:pt>
                <c:pt idx="19">
                  <c:v>0.12196233277103</c:v>
                </c:pt>
                <c:pt idx="20">
                  <c:v>0.11971545383439</c:v>
                </c:pt>
                <c:pt idx="21">
                  <c:v>6.7013266477988997E-2</c:v>
                </c:pt>
                <c:pt idx="22">
                  <c:v>0.12082322374069</c:v>
                </c:pt>
                <c:pt idx="23">
                  <c:v>0.12879698695305999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8-47F5-9F0B-D65080C62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201872"/>
        <c:axId val="371202528"/>
      </c:lineChart>
      <c:catAx>
        <c:axId val="37120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2528"/>
        <c:crosses val="autoZero"/>
        <c:auto val="1"/>
        <c:lblAlgn val="ctr"/>
        <c:lblOffset val="100"/>
        <c:noMultiLvlLbl val="0"/>
      </c:catAx>
      <c:valAx>
        <c:axId val="37120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11</c:v>
                </c:pt>
                <c:pt idx="19">
                  <c:v>8</c:v>
                </c:pt>
                <c:pt idx="20">
                  <c:v>19</c:v>
                </c:pt>
                <c:pt idx="21">
                  <c:v>8</c:v>
                </c:pt>
                <c:pt idx="22">
                  <c:v>4</c:v>
                </c:pt>
                <c:pt idx="2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4-43F4-9859-042F28231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96624"/>
        <c:axId val="371196952"/>
      </c:lineChart>
      <c:catAx>
        <c:axId val="37119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6952"/>
        <c:crosses val="autoZero"/>
        <c:auto val="1"/>
        <c:lblAlgn val="ctr"/>
        <c:lblOffset val="100"/>
        <c:noMultiLvlLbl val="0"/>
      </c:catAx>
      <c:valAx>
        <c:axId val="37119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0.15926373293252</c:v>
                </c:pt>
                <c:pt idx="1">
                  <c:v>0</c:v>
                </c:pt>
                <c:pt idx="2">
                  <c:v>0.12037963465897999</c:v>
                </c:pt>
                <c:pt idx="3">
                  <c:v>0</c:v>
                </c:pt>
                <c:pt idx="4">
                  <c:v>9.1382232919230005E-2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2-4D51-B2FE-56A35E013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213024"/>
        <c:axId val="371206464"/>
      </c:barChart>
      <c:catAx>
        <c:axId val="37121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6464"/>
        <c:crosses val="autoZero"/>
        <c:auto val="1"/>
        <c:lblAlgn val="ctr"/>
        <c:lblOffset val="100"/>
        <c:noMultiLvlLbl val="0"/>
      </c:catAx>
      <c:valAx>
        <c:axId val="37120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1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5-4EA3-A7D4-1D4A89B122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5-4EA3-A7D4-1D4A89B122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5-4EA3-A7D4-1D4A89B122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85-4EA3-A7D4-1D4A89B122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5-4EA3-A7D4-1D4A89B122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85-4EA3-A7D4-1D4A89B1224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85-4EA3-A7D4-1D4A89B1224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85-4EA3-A7D4-1D4A89B12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216632"/>
        <c:axId val="371211712"/>
      </c:barChart>
      <c:catAx>
        <c:axId val="37121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11712"/>
        <c:crosses val="autoZero"/>
        <c:auto val="1"/>
        <c:lblAlgn val="ctr"/>
        <c:lblOffset val="100"/>
        <c:noMultiLvlLbl val="0"/>
      </c:catAx>
      <c:valAx>
        <c:axId val="37121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1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E-46D4-9FB5-BE949A5FD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277240"/>
        <c:axId val="346278552"/>
      </c:barChart>
      <c:catAx>
        <c:axId val="34627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8552"/>
        <c:crosses val="autoZero"/>
        <c:auto val="1"/>
        <c:lblAlgn val="ctr"/>
        <c:lblOffset val="100"/>
        <c:noMultiLvlLbl val="0"/>
      </c:catAx>
      <c:valAx>
        <c:axId val="34627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DF7A3-A6AC-422B-B907-15311EA9DE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CD7CF-40A3-4A2F-B193-5650820928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834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5825-C602-4AE7-8CA9-23D57E7B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0937D-6352-4048-AFEC-1601DFC12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154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41951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484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2000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329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9650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2260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7261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731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538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729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6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31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BF268-D913-4BBB-A495-F97574391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7425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4A31-4BC2-4DC7-AF56-531F2970E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497776-1066-4A5A-8DDC-1AC69DB1A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212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33533-38A1-401A-A099-67BCF207C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163EC-7638-4A18-98AC-55CF1FD96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8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61E7-72AF-4759-AE2B-9A9579BE9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154A7A-A10B-4E83-B1B2-5A2E0E203D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4802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3E5DD-B88F-4866-972A-6657E3986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B5AAD-FFD8-4645-827F-92A1DAF47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71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7261-C488-405C-8FF8-9A90F38A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A8E0A1-BA35-4161-8B38-3C0CED12F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4814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0EBA3-F4BC-45E3-97B0-E87CAF9A1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D48CF-4CE0-4C10-BC55-0C4C19B3A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12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F1E64-B002-4F2E-BD68-13FA3B96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082767-2777-4495-B316-21C2B4309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586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EFCEE-2573-4028-8F6D-1BCA216DA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3AA73-B02D-4919-A261-35C6123F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06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566ED-CB2C-4DEE-8CBC-B7C34479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DE2D8-5ADB-4433-82C1-B5BCD61BB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954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161CE-8AE4-477F-97F3-BE5F78345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22314-84A1-452C-81B0-AAE66EA17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0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EC26-F074-4206-A34C-5088A7F0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BDA1F-2764-4BBF-A0AD-ADA04E20B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75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6913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79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156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209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384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10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695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44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9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- 2017-10-22 23:41:55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¡MUCHAS GRACIAS A TODOS LOS QUE NOS APOYARON! 
Felicitaciones a los ganadores, quiero que sepan que encontrarán en nosotros una oposición constructiva, un equipo con propuestas y sentido de responsabilidad para que #1Día podamos tener una Argentina que cumpla el sueño de la movilidad social ascendente.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EN TU CIUDAD🌞
Este mes, recorriendo la Provincia de Buenos Aires, tuve la posibilidad de charlar con vecinos 👨👩 👵👴 👷 de diferentes pueblos, quienes me transmitieron sus inquietudes y los problemas que viven día a día. Cada vez me convenzo más de que en Argentina 🇦🇷️ #1Día van a ganar los que tienen que ganar.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2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- 2017-10-19 20:36:09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22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- 2017-10-16 17:52:56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11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- 2017-10-17 20:50:45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12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7CBD0-CA0F-4E47-AB1D-A0B2E3722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464423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73413-CC44-4682-812A-C0025F5B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20B6D-1EA0-413D-BC63-CE9DA0DA9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857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210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737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43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866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53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162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77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35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6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- 2017-10-15 20:33:40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TODAS LAS MADRES ARGENTINAS LES DESEO UN FELIZ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7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- 2017-10-07 15:05:14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52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- 2017-10-07 21:16:32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CONTARLES QUIEN SOY, QUE HICE Y QUE PUEDO HACER POR 1País MEJOR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0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- 2017-10-31 22:44:22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Fuiste un gran Gobernador pero sobre todo una gran persona. Defensor hasta el final del bienestar y crecimiento de Chubut. De los primeros en animarse a enfrentar la corrupción. Hasta siempre Mario, fue un placer recorrer este camino con vos.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81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- 2017-10-14 19:06:58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contarles quién soy, qué hice y qué puedo hacer por 1País mejor.
Miralo completo en bit.ly/DocuMassa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0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- 2017-10-25 22:03:47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00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5A8DE-47C0-4154-A9C1-EC1ABB61A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44763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3931-D3C7-4462-BABA-BABC4B58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1CB41-1680-4BF1-A071-FD2C244FE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488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9462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64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630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591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844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96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211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03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7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- 2017-10-18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VAS A GANAR VOS 🇦🇷️
Gracias Matanza por su apoyo! 1País es un espacio con propuestas, cerca de los trabajadores y todos los que se esfuerzan por mejorar día a día.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2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- 2017-10-20 07:50:08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CARTA A LOS 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5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- 2017-10-03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EN TU CIUDAD🌞
La semana pasada estuve visitando y conversando con los vecinos 👨👩 👵👴 👷 de González Catán, San Vicente, Pergamino, San Pedro, San Martín, Villa Ballester y Merlo. Voy a seguir recorriendo la Provincia porque estoy convencido de que este es el camino para construir #1País 🇦🇷 unido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5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- 2017-10-10 19:24:12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Conferencia de prensa en vivo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5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- 2017-10-10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VAS A GANAR VOS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6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- 2017-10-08 18:50:46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28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474A1-3004-4C5A-8440-DDA9C2965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75943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0743D-1D4E-4284-953B-9DA055519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F2BE1-A96D-40EF-8B82-97E535743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066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40970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3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64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13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098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041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52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773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6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- 2017-10-17 13:42:41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17 DE OCTUBRE- DÍA DE LA LEALTAD ✌️🇦🇷️ 
Creemos en la Argentina donde los gobiernos deciden mirando a sus trabajadores y no a las grandes empresas. A todos los peronistas los invito a construir el peronismo del siglo XXI votando dirigentes que defiendan a los trabajadores y no dirigentes que defienden sus causas judiciales. #DíaDeLaLealtad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0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- 2017-10-09 20:00:05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CONTARLES QUIEN SOY, QUE HICE Y QUE PUEDO HACER POR 1País MEJOR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1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- 2017-10-11 19:22:09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contarles quién soy, qué hice y qué puedo hacer por 1País mejor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1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- 2017-10-16 09:56:04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CARTA ABIERTA AL VOTANTE DE UNIDAD CIUDADANA: CUENTO CON VOS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1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- 2017-10-02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VAN A GANAR LOS JÓVENES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33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D519F-31D0-421C-9A9E-EA476023D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9109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CAC2-C3F8-4DF9-80D5-A8B2D34A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05D50-78BB-43BC-876D-83BCBFA58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490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71392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435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124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17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37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62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355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78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3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🌞ACTO POR EL DÍA DE LA LEALTAD 🇦🇷️
Ayer con Felipe Solá celebramos el #DíaDeLaLealtad peronista✌en Moreno. A todos los que creen en el sueño de la movilidad social ascendente, en el derecho a una vivienda digna y en la escuela pública, queremos convocarlos a construir el peronismo del siglo XXI; que defienda a la clase media y a la clase trabajadora.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8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- 2017-10-12 14:41:16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VAN A GANAR LOS TRABAJADORES
En 1País no vamos a permitir una reforma laboral que recorte los derechos de los trabajadores 👷, porque levantamos la bandera de la defensa del trabajo y entendemos que en la Argentina hay una sola clase de hombres: los que trabajan; y son ellos quienes tienen que ganar. #UnDíaVanAGanarLosTrabajadores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5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- 2017-10-12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DEJEMOS EL PASADO ATRÁS, CONSTRUYENDO UN FUTURO DE OPORTUNIDADES
En 1País no queremos tu voto para defendernos en Tribunales, sino para defender a los trabajadores y a los jubilados en el Congreso. Por eso, el 22 de octubre tenemos la gran posibilidad de ponerle límites al Gobierno dejando para siempre a los corruptos en el pasado.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22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D1E26-5A9D-45FB-8181-C1C105FCC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67414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DB50-D541-4901-80CA-27DF2707C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43B46-B73A-4428-9E92-8F234F2E5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805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64143-9336-4542-9062-AC95B2D50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A8D47-5C2F-4D67-8349-1F3AAAE0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52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A1821-2AE9-4F3B-B4C5-ADECA046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2D5EDD-2CF2-4A75-84BB-D70D95B468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608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C794A-32D6-4C75-BAD3-F33197965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8470F-1370-4ED8-BBDC-2BAFD3E0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56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28902-7D5A-469E-A6D7-6F32DB81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467FB-C082-4104-94DE-FF2001EC2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58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76778-18CE-4081-81B7-0E5543A23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6DD88-8A11-46A6-A43A-84A85891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3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A2D1F-1E61-4923-A2B1-7B65CC1BB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BBC630-3585-4375-BDC7-3C52EBD10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32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40453-79DA-45CA-8AAA-35431A695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DAF63-8E45-4801-A6D7-475F8497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7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106BC-44F7-4C3F-9989-A66830C7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447472-CD6B-41D9-89AF-B53049142F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6559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2021C-55BE-4C3C-8BBD-0F8B711C3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277D4-7813-4E4B-8EEB-6DE68171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6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715F-C9FF-4BBE-BB79-82886330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2D25B-7DB7-4648-850F-98ED665CC7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447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510C8-6A14-4073-820B-720A0F3CB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90167-E684-4779-93B9-B03097F59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4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2DF73-2006-4B65-B349-B6D3BB85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264CC7-CCD7-491D-BAF2-869CBA829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187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A94EB-2328-418D-88FB-6BBF08FB5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67D38-F2AD-41B8-8AAF-13A3F7415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808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41A87-2904-4EEC-9D4D-20F7AA5F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BE256-DAF9-4A63-8BC1-3D75DDDBBC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935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01192-89B1-48B8-90A8-B4896CAD1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69699-5768-40F2-9DBB-17A65318F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92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6A1C2-A60E-47D9-B0AE-2B9A27B6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7342C-FB93-48B9-8215-866B8F8F4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985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2253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9536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96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370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86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11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Alicia Kasjan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9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Gabriela Tome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4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Betty Buzzaqui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8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Anabel 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7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Malena Claudia Landaida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15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Marty Marty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4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Nelida Campagna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7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Antonio Duarte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09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Armando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96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D5ABC-4236-4F83-A8D2-9551F5173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53491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517AA-E96F-4F2D-9C02-3DCDE36D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5EDBB-FE50-42E5-B92D-79C8479A0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013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34134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478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749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912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553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46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Luis Amiel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3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Pascal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0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Haydeé Barneda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1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Casado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8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Del Carmen Marchen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0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F0097-5DE6-4CB6-AB3D-6BB6B0C73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04354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BBE55-EAFB-4659-A6FB-21C58851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47C9F-CCD4-42FC-889C-01AF44B4C0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833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8D3E3-CF59-4921-AD6A-391F20459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C43EC-D28D-4CE0-81A9-E3F72F646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81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829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2017-11-06T12:48:23Z</dcterms:created>
  <dcterms:modified xsi:type="dcterms:W3CDTF">2017-11-06T12:49:06Z</dcterms:modified>
</cp:coreProperties>
</file>