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FB-458E-BFF6-851E5C2C8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914272"/>
        <c:axId val="291914600"/>
      </c:radarChart>
      <c:catAx>
        <c:axId val="29191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14600"/>
        <c:crosses val="autoZero"/>
        <c:auto val="1"/>
        <c:lblAlgn val="ctr"/>
        <c:lblOffset val="100"/>
        <c:noMultiLvlLbl val="0"/>
      </c:catAx>
      <c:valAx>
        <c:axId val="29191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1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93543</c:v>
                </c:pt>
                <c:pt idx="1">
                  <c:v>93570</c:v>
                </c:pt>
                <c:pt idx="2">
                  <c:v>93593</c:v>
                </c:pt>
                <c:pt idx="3">
                  <c:v>93609</c:v>
                </c:pt>
                <c:pt idx="4">
                  <c:v>93638</c:v>
                </c:pt>
                <c:pt idx="5">
                  <c:v>93657</c:v>
                </c:pt>
                <c:pt idx="6">
                  <c:v>93685</c:v>
                </c:pt>
                <c:pt idx="7">
                  <c:v>93711</c:v>
                </c:pt>
                <c:pt idx="8">
                  <c:v>93736</c:v>
                </c:pt>
                <c:pt idx="9">
                  <c:v>93763</c:v>
                </c:pt>
                <c:pt idx="10">
                  <c:v>93779</c:v>
                </c:pt>
                <c:pt idx="11">
                  <c:v>93805</c:v>
                </c:pt>
                <c:pt idx="12">
                  <c:v>93823</c:v>
                </c:pt>
                <c:pt idx="13">
                  <c:v>93850</c:v>
                </c:pt>
                <c:pt idx="14">
                  <c:v>93863</c:v>
                </c:pt>
                <c:pt idx="15">
                  <c:v>93886</c:v>
                </c:pt>
                <c:pt idx="16">
                  <c:v>93904</c:v>
                </c:pt>
                <c:pt idx="17">
                  <c:v>93924</c:v>
                </c:pt>
                <c:pt idx="18">
                  <c:v>93941</c:v>
                </c:pt>
                <c:pt idx="19">
                  <c:v>93954</c:v>
                </c:pt>
                <c:pt idx="20">
                  <c:v>93968</c:v>
                </c:pt>
                <c:pt idx="21">
                  <c:v>93987</c:v>
                </c:pt>
                <c:pt idx="22">
                  <c:v>93993</c:v>
                </c:pt>
                <c:pt idx="23">
                  <c:v>94029</c:v>
                </c:pt>
                <c:pt idx="24">
                  <c:v>94043</c:v>
                </c:pt>
                <c:pt idx="25">
                  <c:v>94054</c:v>
                </c:pt>
                <c:pt idx="26">
                  <c:v>94054</c:v>
                </c:pt>
                <c:pt idx="27">
                  <c:v>94050</c:v>
                </c:pt>
                <c:pt idx="28">
                  <c:v>94051</c:v>
                </c:pt>
                <c:pt idx="29">
                  <c:v>94057</c:v>
                </c:pt>
                <c:pt idx="30">
                  <c:v>94065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AF-41AB-A10C-AFF34905F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174280"/>
        <c:axId val="243724984"/>
      </c:lineChart>
      <c:dateAx>
        <c:axId val="179174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24984"/>
        <c:crosses val="autoZero"/>
        <c:auto val="1"/>
        <c:lblOffset val="100"/>
        <c:baseTimeUnit val="days"/>
      </c:dateAx>
      <c:valAx>
        <c:axId val="24372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7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27</c:v>
                </c:pt>
                <c:pt idx="2">
                  <c:v>23</c:v>
                </c:pt>
                <c:pt idx="3">
                  <c:v>16</c:v>
                </c:pt>
                <c:pt idx="4">
                  <c:v>29</c:v>
                </c:pt>
                <c:pt idx="5">
                  <c:v>19</c:v>
                </c:pt>
                <c:pt idx="6">
                  <c:v>28</c:v>
                </c:pt>
                <c:pt idx="7">
                  <c:v>26</c:v>
                </c:pt>
                <c:pt idx="8">
                  <c:v>25</c:v>
                </c:pt>
                <c:pt idx="9">
                  <c:v>27</c:v>
                </c:pt>
                <c:pt idx="10">
                  <c:v>16</c:v>
                </c:pt>
                <c:pt idx="11">
                  <c:v>26</c:v>
                </c:pt>
                <c:pt idx="12">
                  <c:v>18</c:v>
                </c:pt>
                <c:pt idx="13">
                  <c:v>27</c:v>
                </c:pt>
                <c:pt idx="14">
                  <c:v>13</c:v>
                </c:pt>
                <c:pt idx="15">
                  <c:v>23</c:v>
                </c:pt>
                <c:pt idx="16">
                  <c:v>18</c:v>
                </c:pt>
                <c:pt idx="17">
                  <c:v>20</c:v>
                </c:pt>
                <c:pt idx="18">
                  <c:v>17</c:v>
                </c:pt>
                <c:pt idx="19">
                  <c:v>13</c:v>
                </c:pt>
                <c:pt idx="20">
                  <c:v>14</c:v>
                </c:pt>
                <c:pt idx="21">
                  <c:v>19</c:v>
                </c:pt>
                <c:pt idx="22">
                  <c:v>6</c:v>
                </c:pt>
                <c:pt idx="23">
                  <c:v>36</c:v>
                </c:pt>
                <c:pt idx="24">
                  <c:v>14</c:v>
                </c:pt>
                <c:pt idx="25">
                  <c:v>11</c:v>
                </c:pt>
                <c:pt idx="26">
                  <c:v>0</c:v>
                </c:pt>
                <c:pt idx="27">
                  <c:v>-4</c:v>
                </c:pt>
                <c:pt idx="28">
                  <c:v>1</c:v>
                </c:pt>
                <c:pt idx="29">
                  <c:v>6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D9-4048-BD64-036D9E09F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85760"/>
        <c:axId val="294086088"/>
      </c:lineChart>
      <c:dateAx>
        <c:axId val="294085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86088"/>
        <c:crosses val="autoZero"/>
        <c:auto val="1"/>
        <c:lblOffset val="100"/>
        <c:baseTimeUnit val="days"/>
      </c:dateAx>
      <c:valAx>
        <c:axId val="29408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8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</c:v>
                </c:pt>
                <c:pt idx="1">
                  <c:v>22</c:v>
                </c:pt>
                <c:pt idx="2">
                  <c:v>17</c:v>
                </c:pt>
                <c:pt idx="3">
                  <c:v>21</c:v>
                </c:pt>
                <c:pt idx="4">
                  <c:v>13</c:v>
                </c:pt>
                <c:pt idx="5">
                  <c:v>16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90-403B-986A-40C73F2C3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295824"/>
        <c:axId val="247292216"/>
      </c:barChart>
      <c:catAx>
        <c:axId val="24729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92216"/>
        <c:crosses val="autoZero"/>
        <c:auto val="1"/>
        <c:lblAlgn val="ctr"/>
        <c:lblOffset val="100"/>
        <c:noMultiLvlLbl val="0"/>
      </c:catAx>
      <c:valAx>
        <c:axId val="24729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9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  <c:pt idx="7">
                  <c:v>5</c:v>
                </c:pt>
                <c:pt idx="8">
                  <c:v>6</c:v>
                </c:pt>
                <c:pt idx="9">
                  <c:v>8</c:v>
                </c:pt>
                <c:pt idx="10">
                  <c:v>6</c:v>
                </c:pt>
                <c:pt idx="11">
                  <c:v>5</c:v>
                </c:pt>
                <c:pt idx="12">
                  <c:v>4</c:v>
                </c:pt>
                <c:pt idx="13">
                  <c:v>6</c:v>
                </c:pt>
                <c:pt idx="14">
                  <c:v>3</c:v>
                </c:pt>
                <c:pt idx="15">
                  <c:v>10</c:v>
                </c:pt>
                <c:pt idx="16">
                  <c:v>6</c:v>
                </c:pt>
                <c:pt idx="17">
                  <c:v>4</c:v>
                </c:pt>
                <c:pt idx="18">
                  <c:v>5</c:v>
                </c:pt>
                <c:pt idx="19">
                  <c:v>4</c:v>
                </c:pt>
                <c:pt idx="20">
                  <c:v>5</c:v>
                </c:pt>
                <c:pt idx="21">
                  <c:v>3</c:v>
                </c:pt>
                <c:pt idx="22">
                  <c:v>5</c:v>
                </c:pt>
                <c:pt idx="23">
                  <c:v>6</c:v>
                </c:pt>
                <c:pt idx="24">
                  <c:v>5</c:v>
                </c:pt>
                <c:pt idx="25">
                  <c:v>4</c:v>
                </c:pt>
                <c:pt idx="26">
                  <c:v>6</c:v>
                </c:pt>
                <c:pt idx="27">
                  <c:v>3</c:v>
                </c:pt>
                <c:pt idx="28">
                  <c:v>3</c:v>
                </c:pt>
                <c:pt idx="29">
                  <c:v>6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F4-42BB-AAF6-E4E329206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293200"/>
        <c:axId val="247296152"/>
      </c:lineChart>
      <c:dateAx>
        <c:axId val="247293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96152"/>
        <c:crosses val="autoZero"/>
        <c:auto val="1"/>
        <c:lblOffset val="100"/>
        <c:baseTimeUnit val="days"/>
      </c:dateAx>
      <c:valAx>
        <c:axId val="24729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9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@Viva_RD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36-4E45-8692-6523D461C4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@Viva_RD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36-4E45-8692-6523D461C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326880"/>
        <c:axId val="297320320"/>
      </c:barChart>
      <c:catAx>
        <c:axId val="29732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20320"/>
        <c:crosses val="autoZero"/>
        <c:auto val="1"/>
        <c:lblAlgn val="ctr"/>
        <c:lblOffset val="100"/>
        <c:noMultiLvlLbl val="0"/>
      </c:catAx>
      <c:valAx>
        <c:axId val="29732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2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31</c:v>
                </c:pt>
                <c:pt idx="2">
                  <c:v>18</c:v>
                </c:pt>
                <c:pt idx="3">
                  <c:v>16</c:v>
                </c:pt>
                <c:pt idx="4">
                  <c:v>17</c:v>
                </c:pt>
                <c:pt idx="5">
                  <c:v>19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EB-46ED-85F3-591F6F245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321632"/>
        <c:axId val="297323928"/>
      </c:barChart>
      <c:catAx>
        <c:axId val="29732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23928"/>
        <c:crosses val="autoZero"/>
        <c:auto val="1"/>
        <c:lblAlgn val="ctr"/>
        <c:lblOffset val="100"/>
        <c:noMultiLvlLbl val="0"/>
      </c:catAx>
      <c:valAx>
        <c:axId val="29732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2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4.3708157434651004E-3</c:v>
                </c:pt>
                <c:pt idx="1">
                  <c:v>3.1637690668668999E-3</c:v>
                </c:pt>
                <c:pt idx="2">
                  <c:v>4.2049853358539996E-3</c:v>
                </c:pt>
                <c:pt idx="3">
                  <c:v>5.1303782354696998E-3</c:v>
                </c:pt>
                <c:pt idx="4">
                  <c:v>4.3269194590974001E-3</c:v>
                </c:pt>
                <c:pt idx="5">
                  <c:v>6.5646398200951998E-3</c:v>
                </c:pt>
                <c:pt idx="6">
                  <c:v>7.1780876437394E-3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23-4AFC-B16F-C64D844F57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330160"/>
        <c:axId val="297334424"/>
      </c:barChart>
      <c:catAx>
        <c:axId val="29733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34424"/>
        <c:crosses val="autoZero"/>
        <c:auto val="1"/>
        <c:lblAlgn val="ctr"/>
        <c:lblOffset val="100"/>
        <c:noMultiLvlLbl val="0"/>
      </c:catAx>
      <c:valAx>
        <c:axId val="29733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3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19</c:v>
                </c:pt>
                <c:pt idx="12">
                  <c:v>16</c:v>
                </c:pt>
                <c:pt idx="13">
                  <c:v>20</c:v>
                </c:pt>
                <c:pt idx="14">
                  <c:v>3</c:v>
                </c:pt>
                <c:pt idx="15">
                  <c:v>1</c:v>
                </c:pt>
                <c:pt idx="16">
                  <c:v>11</c:v>
                </c:pt>
                <c:pt idx="17">
                  <c:v>18</c:v>
                </c:pt>
                <c:pt idx="18">
                  <c:v>11</c:v>
                </c:pt>
                <c:pt idx="19">
                  <c:v>19</c:v>
                </c:pt>
                <c:pt idx="20">
                  <c:v>13</c:v>
                </c:pt>
                <c:pt idx="21">
                  <c:v>9</c:v>
                </c:pt>
                <c:pt idx="22">
                  <c:v>5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7B-4A80-9014-A83473A92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29504"/>
        <c:axId val="297330816"/>
      </c:lineChart>
      <c:catAx>
        <c:axId val="29732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30816"/>
        <c:crosses val="autoZero"/>
        <c:auto val="1"/>
        <c:lblAlgn val="ctr"/>
        <c:lblOffset val="100"/>
        <c:noMultiLvlLbl val="0"/>
      </c:catAx>
      <c:valAx>
        <c:axId val="29733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2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7.4064182224821001E-3</c:v>
                </c:pt>
                <c:pt idx="12">
                  <c:v>4.9972282040894999E-3</c:v>
                </c:pt>
                <c:pt idx="13">
                  <c:v>5.1171616809875999E-3</c:v>
                </c:pt>
                <c:pt idx="14">
                  <c:v>3.5535845006857999E-3</c:v>
                </c:pt>
                <c:pt idx="15">
                  <c:v>1.4925054902880999E-2</c:v>
                </c:pt>
                <c:pt idx="16">
                  <c:v>3.3920579324727999E-3</c:v>
                </c:pt>
                <c:pt idx="17">
                  <c:v>3.4943580923411E-3</c:v>
                </c:pt>
                <c:pt idx="18">
                  <c:v>5.7180405147398998E-3</c:v>
                </c:pt>
                <c:pt idx="19">
                  <c:v>3.2543352795755E-3</c:v>
                </c:pt>
                <c:pt idx="20">
                  <c:v>4.5103187893320001E-3</c:v>
                </c:pt>
                <c:pt idx="21">
                  <c:v>4.3827542175125002E-3</c:v>
                </c:pt>
                <c:pt idx="22">
                  <c:v>2.5585808404938E-3</c:v>
                </c:pt>
                <c:pt idx="23">
                  <c:v>8.5286028016459993E-3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7A-44C9-9CF3-14B2DAA4E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290576"/>
        <c:axId val="247780112"/>
      </c:lineChart>
      <c:catAx>
        <c:axId val="24729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80112"/>
        <c:crosses val="autoZero"/>
        <c:auto val="1"/>
        <c:lblAlgn val="ctr"/>
        <c:lblOffset val="100"/>
        <c:noMultiLvlLbl val="0"/>
      </c:catAx>
      <c:valAx>
        <c:axId val="24778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9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18</c:v>
                </c:pt>
                <c:pt idx="2">
                  <c:v>28</c:v>
                </c:pt>
                <c:pt idx="3">
                  <c:v>57</c:v>
                </c:pt>
                <c:pt idx="4">
                  <c:v>22</c:v>
                </c:pt>
                <c:pt idx="5">
                  <c:v>20</c:v>
                </c:pt>
                <c:pt idx="6">
                  <c:v>13</c:v>
                </c:pt>
                <c:pt idx="7">
                  <c:v>13</c:v>
                </c:pt>
                <c:pt idx="8">
                  <c:v>19</c:v>
                </c:pt>
                <c:pt idx="9">
                  <c:v>16</c:v>
                </c:pt>
                <c:pt idx="10">
                  <c:v>31</c:v>
                </c:pt>
                <c:pt idx="11">
                  <c:v>10</c:v>
                </c:pt>
                <c:pt idx="12">
                  <c:v>47</c:v>
                </c:pt>
                <c:pt idx="13">
                  <c:v>27</c:v>
                </c:pt>
                <c:pt idx="14">
                  <c:v>20</c:v>
                </c:pt>
                <c:pt idx="15">
                  <c:v>30</c:v>
                </c:pt>
                <c:pt idx="16">
                  <c:v>28</c:v>
                </c:pt>
                <c:pt idx="17">
                  <c:v>25</c:v>
                </c:pt>
                <c:pt idx="18">
                  <c:v>16</c:v>
                </c:pt>
                <c:pt idx="19">
                  <c:v>17</c:v>
                </c:pt>
                <c:pt idx="20">
                  <c:v>14</c:v>
                </c:pt>
                <c:pt idx="21">
                  <c:v>4</c:v>
                </c:pt>
                <c:pt idx="22">
                  <c:v>6</c:v>
                </c:pt>
                <c:pt idx="23">
                  <c:v>11</c:v>
                </c:pt>
                <c:pt idx="24">
                  <c:v>18</c:v>
                </c:pt>
                <c:pt idx="25">
                  <c:v>16</c:v>
                </c:pt>
                <c:pt idx="26">
                  <c:v>18</c:v>
                </c:pt>
                <c:pt idx="27">
                  <c:v>13</c:v>
                </c:pt>
                <c:pt idx="28">
                  <c:v>6</c:v>
                </c:pt>
                <c:pt idx="29">
                  <c:v>21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B6-456A-A6D5-0F62AADD30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990448"/>
        <c:axId val="379991432"/>
      </c:lineChart>
      <c:dateAx>
        <c:axId val="379990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91432"/>
        <c:crosses val="autoZero"/>
        <c:auto val="1"/>
        <c:lblOffset val="100"/>
        <c:baseTimeUnit val="days"/>
      </c:dateAx>
      <c:valAx>
        <c:axId val="37999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9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@Viva_RD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A2-4749-A691-35E458A98B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102552"/>
        <c:axId val="403104520"/>
      </c:barChart>
      <c:catAx>
        <c:axId val="40310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104520"/>
        <c:crosses val="autoZero"/>
        <c:auto val="1"/>
        <c:lblAlgn val="ctr"/>
        <c:lblOffset val="100"/>
        <c:noMultiLvlLbl val="0"/>
      </c:catAx>
      <c:valAx>
        <c:axId val="40310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10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BDFE-7D36-4D00-BF14-4ADE95D4E8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43969-EF74-4947-878D-54A0281CAF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06583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74FD0-763F-4EED-BD80-E29B5ED4C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12E582-E21B-406D-97CC-A5AB22B6BF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686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38692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6260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335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2135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302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4192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8480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333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7583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851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9458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246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5006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483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3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188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143A2-40EA-46D8-96BF-C7B48652B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874062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13BFF-CFE0-4F3C-B819-94B8EA285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C4F20D-36C5-48F3-9CCA-1386819E87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130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66FAF-A88E-4CA8-A62D-6DDA89109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47DA4-049E-47A4-8636-C0278E894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17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7BDD1-9EC0-44CE-B8C9-1F1BB9D27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C887FD-A753-4B33-A208-8E89994ADA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287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B411C-1D45-4732-A12A-DD8CA2D54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065E5-A5E8-4101-AA83-DB0C258A5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16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2B8BB-2A00-4BCC-853B-40AF8033F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B84F56-DF5E-4EF3-87E0-A71E9E83FC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6267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CCF2C-CE88-4A62-BE34-CAA1EA4C1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12643-BA85-4C20-A4DB-DEE1C262F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73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32E44-441A-42B6-B1AE-5A5A0A6DE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167A4E-CA59-44CC-8EF4-88F991C228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2490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55DF1-E8FD-4D5E-AC51-F4124570E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DC02D-CA2F-4905-B41F-B963397E1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171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CBE51-92CB-4A5C-89E9-35BA4E118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BFCDB5-73CD-4F0B-85CA-528D8851FA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0310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EE23C-B172-499E-880A-F29BAE6E3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B1D1A-32EB-4655-BFA3-110DAB1E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699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FC11-D5F1-4810-A2E0-197B7114D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1837D5-E397-4439-A400-B2AE89404D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2679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51600-0D87-453E-984F-AD031EFDC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0E639-3FD6-4FA5-8132-62F192F06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53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6BD91-6BA0-49DB-B24A-E4906757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B95E1D-042A-43B9-8FF8-D16C5589FE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8405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CEDAD-5555-4430-BF4B-9612843B1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3F57D-C0B3-4814-8CC2-ECFD377C4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945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528A7-6CDF-4EF2-90A5-239DFB40F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0FEE27-EDDC-43AC-9B13-E4EFE0843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491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C36E3-451A-41A6-A275-E93BA043B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48053-BE55-471D-AF66-8A4D2A62C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48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BBABD-38EB-4ACD-879E-BF8C30DA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04CE2A-E908-446B-AC92-B43AA5C28A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7219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89933-F933-445A-A50E-3FB254418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BB06C-7069-4307-B48C-D8DE79B60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270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486AC-52AC-4741-8ED0-3D6293409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637A55-5677-4C6E-A2DB-65DF7587F9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1086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F84FD-605C-48B2-9605-9C3867274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BC2EA-A2B4-459B-AF59-9DFC51578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640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1955-1378-439A-BD4F-EFA56F06D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B60CA-AAB6-46EC-B67B-869969A95A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163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9154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557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1918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8251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711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501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49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- 2017-10-15 10:01:18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día como hoy en 1936 nace Mª Teresa Mirabal, quien junto a sus hermanas luchó para dar fin a la dictadura trujillista. https://t.co/b9gNjRWfOv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39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- 2017-10-18 10:53:22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¡SEGUIMOS CRECIENDO! 🎉Te esperamos en nuestro nuevo punto VIVA en Occidental Mall, Prolongación 27 de Febrero #EstamosDeTuLado https://t.co/mEDIfcBtRk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21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- 2017-10-21 10:00:53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día como hoy en 1850 nace en la ciudad de Santo Domingo Salomé Ureña, una de las más grandes educadoras dominicanas de todos los tiempos. https://t.co/dqj0cnYHs5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12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- 2017-10-16 19:30:05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Activa tu nueva línea en Viva con nuestro #PlanApperísimo y recibe una semana de WhatsApp ilimitado totalmente gratis. #QueVivaLaVerdad https://t.co/sOXrmhL6t2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7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- 2017-10-29 12:00:23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¡Y que viva el WiFi gratis! #QueVivaLaVerdad https://t.co/qu6hhSasdA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3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- 2017-10-07 11:00:49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¡Ven este 13,14 y 15 de octubre al Estadio Olímpico y apoyemos todos a las #ReinasDelCaribe, orgullo dominicano! https://t.co/zbbCNZtnQj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86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A9DF6-3753-4B11-AC98-0597C1EA7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94775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DE3D2-A63E-40FF-ACDD-86D250C43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E7267C-BDE6-4BCD-9F97-82C330C9D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215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67226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6742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512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1081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1800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157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68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- 2017-10-12 18:09:42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somos iguales y tenemos los mismos derechos. Respetemos no importando raza o nación. ¡Feliz día de la diversidad cultural! https://t.co/XLMN5IoeDv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69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- 2017-10-02 17:30:30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¿Pa’ lo paíse’? Activa #RoamingViva marcando #123# desde tu móvil y disfruta de la misma tarifa local. https://t.co/c9BMzI5JZ2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7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- 2017-10-26 10:01:21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ya pasaron 33 años desde que la película Terminator llegó a los cines por primera vez? https://t.co/YP5v25suA0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3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- 2017-10-12 12:19:06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el primer "smartphone" se llamó Simón y soportaba apps como agenda, calculadora, bloc de notas, correo, fax y juegos? #TBT https://t.co/DO774Tl4vM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93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- 2017-10-15 16:06:20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verdad es que los fines de semana te levantas así.  #QueVivaLaVerdad https://t.co/FeVEDbNeF6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30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- 2017-10-28 11:11:21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que navegues y disfrutes de tus APPS favoritas todo el tiempo. #QueVivaLaVerdad https://t.co/llANLjT7W8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432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2F44A-07EB-4DD8-BFEB-04B1C5ED3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892220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2AC78-0000-4AF7-B725-329974818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E5357-A58B-43F1-9056-D199407272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308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87838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902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0881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535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084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432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24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- 2017-10-02 15:47:04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día como hoy conmemoramos 148 años de uno de los más grandes pacifistas de toda la historia. https://t.co/uIxGpI5CX5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39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- 2017-10-11 20:00:50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¿La verdad? Las #ReinasDelCaribe juegan con agilidad, velocidad y pasión. ¡Ven este 13,14 y 15 de octubre al Estadio Olímpico y apoya a #RD! https://t.co/znMdon7Adg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0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- 2017-10-28 17:00:50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Afíliate gratis a nuestro club preferencial Viva marcando #882# desde tu móvil y recibe bonos de recargas entre otros beneficios https://t.co/jRtYjNhLV0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56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- 2017-10-09 19:00:11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¡Podrás disfrutar de la transmisión del Campeonato Continental Clasificatorio al Mundial de Voleibol Femenino #CopaViva por @TelecentroHD!📺 https://t.co/4p4EQ55bUz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35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- 2017-10-14 18:42:41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¿Vas al #OktobeerFest2017? ¡Te esperamos en la Zona Verde! Disfruta de WiFi gratis y muebles de carga para que estés conectado siempre. https://t.co/kdXacJHkqU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027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EFA97-CFCB-48AE-8743-78B58BCFE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348578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565FE-F89A-4C35-9719-6E145AECA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CF378D-AB19-4552-9739-768F285833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992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56896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4030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885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565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5274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934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64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- 2017-10-10 12:01:15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el Xbox One X será lanzado en noviembre? Contará con una tasa de 60 FPS o, alcanzando un nivel de realismo nunca antes visto. https://t.co/SC5wscz2D1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4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- 2017-10-31 21:00:47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¿De cuál de las dos maneras te quedas dormido? 😂 😂 https://t.co/PfnW3se6AD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8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- 2017-10-24 19:00:37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Aprovecha nuestras ofertas y recibe 1 MES DE DATA ILIMITADA GRATIS al activar uno de nuestros #PlanesInfinito. #QueVivaLaVerdad https://t.co/VXwPD7rvuW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8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- 2017-10-28 10:01:13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día como hoy en 1538 es fundada la Casa de estudios superiores Primada de América, Universidad Autónoma de Santo Domingo (UASD). https://t.co/DUR0RcZgFs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7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- 2017-10-05 11:34:46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¿Aún no te decides por cuál smartphone comprar? Solicita el de tu preferencia a prueba de agua en la tienda Viva más cercana. https://t.co/VN6j7vO6E6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034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DD72C-4893-4814-B3E7-84B192451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725227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F3453-F5CD-4CBB-BAF8-F22D2946F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A58955-4A39-4CC1-8071-0DF6BE1F44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9312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3048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186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021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835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845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782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3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- 2017-10-10 19:10:56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 este 13,14 y 15 de octubre al Estadio Olímpico y sé parte de esta #CopaViva  o sintoniza la transmisión exclusiva por @TelecentroHD https://t.co/L5ILFnv217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86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- 2017-10-22 10:30:22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 las 2:00 P.M. podrás disfrutar de los episodios 5 y 6 de la 4ta temporada de Los agentes de SHIELD por Sony ¡No te lo pierdas! #VivaTV https://t.co/rOo7EQzmJT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67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- 2017-10-21 22:06:35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Gana entradas a los juegos del Estadio Quisqueya canjeando tus vidas, activando o recargando tu móvil. #ActivaoPalPlayConViva https://t.co/MD70cw7maT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62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D5D1B-E2EC-4CA9-85E9-05F9F46A6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38282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A5590-4E0A-486A-A200-ACFC7127F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2E0917-BDC9-4D7C-9625-4DF80BE5BB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7484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03AF7-151B-42CD-A79E-1B9508EE6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41B0B-359E-48C3-B44A-641F0B2CE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185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81C7-936E-4CFE-927D-8923F558D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B0F692-6D0F-41FE-A012-A6602DED8C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4862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719336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6379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5212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227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47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@Fory190 - 2017-10-14 18:37:24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@TelemicroHD No entiendo que para vender un servicio hay que hacer publicidad sin valores y con doble sent… https://t.co/EpCA0PPvee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52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@TelemicroHD - 2017-10-15 21:15:25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Federación Dominicana de Voleibol reconoce al Señor  Juan Ramón Gómez Díaz en la clausura de la  copa @Viva_RD https://t.co/xLxR4YkDJm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6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@NTelemicro5 - 2017-10-15 23:03:30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#LasReinasDelCaribe derrotan 3-0 a PR y conquistan la Copa @Viva_RD de Voleibol femenino #NTelemicro5 https://t.co/AZdIQiAWvl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7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- 2017-10-14 11:39:16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@Altice @ClaroRD @TricomDR @Viva_RD @windtelecom @graynmer @paveldecampsv @IndotelRD @jatirado… https://t.co/JriOLP2KW6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03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@MAMBRU17 - 2017-10-13 17:33:29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@viva_rd (get_repost)
・・・
Ven este 13,14 y 15 de octubre al Estadio Olímpico y sé parte… https://t.co/GXdK6B7B7W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0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@DarioAlexander1 - 2017-10-13 10:30:04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Esa agencia se merece un premio @ClaroRDServicio @Viva_RD https://t.co/qKwYbEoiyx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8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@Lisandrofh - 2017-10-30 11:08:57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Explíquenme el significado de la palabra "ILIMITADO" en servicio de Internet. 🤔 @IndotelRD @Viva_RD… https://t.co/c3MsZPATyC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249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6B0C0-5721-4122-8013-FCF366F24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927718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E7345-4745-487C-ACE8-34E63BF76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F439B-5F44-4A3E-AEC0-537B0A46BC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892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078058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9345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9905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069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02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@willyalafed - 2017-10-21 22:12:41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#PegaoAMLBDigital15 siguiendo los q más saben con @Viva_RD en mi móvil, internet ilimitado. @Elreydelaradio… https://t.co/Os5GiQZ1Ez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00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@mikeynoboa - 2017-10-13 17:15:06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MIS SALUDOS A @Viva_RD !!!!  Bárbaro que comeback jajajajajaja ese CM se merece un birra bien fría hoy y un bonito… https://t.co/AUZ3OytsTX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1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@atento27 - 2017-10-28 20:03:01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@iCoroRD @OrangeRD @Viva_RD Jajaja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83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@wilsonjalvarezr - 2017-10-24 16:45:36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@IndotelRD @ProConsumidorRD desde el miércoles estoy presentando este problema y @Viva_RD Me dice que ya... https://t.co/MMVvCYE6I7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10/24/2017 21:58:39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3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@josemateomota - 2017-10-14 22:19:50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@VoleiFemRD @Viva_RD La Reyna matatana de la noche, Yonkaira!👌👌👌👌 https://t.co/TOhHBNGyHv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46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@dariomartinezb - 2017-10-13 16:41:14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@Viva_RD se comió el momento con su salida del caso del barbú. Aplausum, les quedó genial. https://t.co/UepM002ncJ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83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@irrizarry21 - 2017-10-03 11:22:08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Muchas quejas del servicio de @Viva_RD  @IndotelRD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687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2E97A-9CA2-4704-8709-30501FFD9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326351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4EFAF-11F0-4766-8EA0-94FDEE72D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382AE3-921A-4A8E-B582-12105590C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2893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828295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06411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893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9410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93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@irrizarry21 - 2017-10-03 11:25:00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@IndotelRD Hemos tomado muy en serio que el producto dominicado tiene que ser irregular. @IndotelRD @Viva_RD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63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@wilsonjalvarezr - 2017-10-24 16:45:25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@IndotelRD @ProConsumidorRD desde el miércoles estoy presentando este problema y @Viva_RD Me dice que ya e… https://t.co/wN0Q5SiU4q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10/24/2017 21:58:39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9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@iCoroRD - 2017-10-28 19:52:21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Entonces @OrangeRD mi plan como es viejo no aplica al aumento de velocidad. Se pueden meter sus planes por el culo, me voy pa’ @Viva_RD 👋🏽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35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@jafa_08 - 2017-10-13 19:35:56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@josepeguero @ClaroRD El diacheeee 🤔 @Viva_RD no pasa de 7 Mbps 😠 https://t.co/4REZtwmXls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63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@elmismoaldrin - 2017-10-28 10:27:52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Empresa tan ladrona te vende la data y quieren k la uses como ellos quieren también si no te la roban y te… https://t.co/G9vKIjOcz6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20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@Lisandrofh - 2017-10-30 18:08:12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@wilfredo_sam @samy_cho @IndotelRD @Viva_RD @ProConsumidorRD @ClaroRD @OrangeRD @LeoHerasme @DajelisRD… https://t.co/644vw4Z5Ts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927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14C1A-9676-4805-8C82-29C6BE709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09472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0655D-F656-4FEA-B9E4-948BB813D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46AA70-483C-42E7-A5FB-EA42E8955D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100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754497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88841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69306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72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@elmismoaldrin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37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@jlcomunicacion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02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@JeffreyLora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13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@ibraheredia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01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@JuCaDeRe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22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@irrizarry21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7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@RobinSofoke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9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@Rperalta31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1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@bunmaan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8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@Al081082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325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9FCD0-3102-497C-A7B1-6616E2B79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832016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ACC68-D2AF-41B8-BE02-71CF042B2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D86C88-D334-4E6A-8A6C-ABF1DF18C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31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20207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66007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8369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78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@farmaceutico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55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@jafa_08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6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@AntonioMena18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11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@chestaro_19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59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@escorpion1830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06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@FrancoDelvin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9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@ViticoBom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@juan_santana23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3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@luis01alberto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60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@wilsonjalvarezr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556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1D2AD-1292-4F9B-90E6-3D31BFF4A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80188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FF20C-50F4-4685-A20B-F1EB3370A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054E7B-4247-4F66-853F-B4CEB5184D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9127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135E1-9640-48C4-BAF9-2BBD29EEA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1D9F7-117A-42D4-9AC0-37BA61B6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782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247C3-1601-4305-AA07-72F1FF4D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6652EC-253C-4901-8A2E-604D9527E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9969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090331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64021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677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9063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@Pare_De_Mentir - 2017-10-31 15:15:29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es cierto que cuando dice "restricciones aplican" es que no es tan bonito como lo pintan? Me llegó este me… https://t.co/5lahQc8NHm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02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@ALberto_CB - 2017-10-30 19:35:15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cuando va a hacer la aplicación para que uno pueda manejar nuestra cuenta??? Entiendo que Y es tiempo..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69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@luis01alberto - 2017-10-30 19:03:14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 , Cómo se puede reclamar esto ? El 811 no funciona bien hoy ! https://t.co/dEdPNl1PeT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45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@JoanDiCE - 2017-10-30 18:12:57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So... @Viva_RD cuál de las dos es? 🤔 https://t.co/xCtMDNSCx0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96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@aacalle - 2017-10-30 13:26:01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"@Viva_RD: ¿Sabías que Whatsapp te permitirá realizar llamadas grupales en 2018? https://t.co/WCLqgFFFjB"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39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@AJulian24 - 2017-10-27 21:10:49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Y entonces? El internet se cae cada cierto tiempo.. 
resuelvan eso. https://t.co/JS5HuZmuO3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33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@Alapuchik - 2017-10-27 18:17:29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Porque no decimos la verdad acá en público mejor? Dejen de engañarnos!! Para q quieren mis datos para ajus… https://t.co/BWj8fe7ypR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126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8F677-C1A9-47EF-B1AA-2805667CC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1313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5BB2F-D34D-4BF8-8C49-02570A71F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39D9B-1CF1-4383-90DE-A63A1B168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6249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806204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7172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176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036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82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@KeylinAcosta - 2017-10-25 19:29:26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semilla @Viva_RD pero y que maldita intensidad es la de ustedes?.😒 https://t.co/4e58SzXKdU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29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@Al081082 - 2017-10-25 15:59:43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@Viva_RD saludos.. Porque en la opción de paquetes de Internet solo me presenta la opción de 7 días ilimitado??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53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@Viva_RD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@Al081082 - 2017-10-25 13:58:24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Saludos @Viva_RD porque en la opción de paquetes solo me sale el de los 7 días ilimitado..??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18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094B2-89D0-4940-9FD9-28D9DE28F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759686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1434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2017-11-04T22:09:42Z</dcterms:created>
  <dcterms:modified xsi:type="dcterms:W3CDTF">2017-11-04T22:10:26Z</dcterms:modified>
</cp:coreProperties>
</file>