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3" r:id="rId27"/>
    <p:sldId id="284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WIND telecom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99035</c:v>
                </c:pt>
                <c:pt idx="1">
                  <c:v>99035</c:v>
                </c:pt>
                <c:pt idx="2">
                  <c:v>99044</c:v>
                </c:pt>
                <c:pt idx="3">
                  <c:v>99043</c:v>
                </c:pt>
                <c:pt idx="4">
                  <c:v>99048</c:v>
                </c:pt>
                <c:pt idx="5">
                  <c:v>99053</c:v>
                </c:pt>
                <c:pt idx="6">
                  <c:v>99053</c:v>
                </c:pt>
                <c:pt idx="7">
                  <c:v>99059</c:v>
                </c:pt>
                <c:pt idx="8">
                  <c:v>99072</c:v>
                </c:pt>
                <c:pt idx="9">
                  <c:v>99080</c:v>
                </c:pt>
                <c:pt idx="10">
                  <c:v>99083</c:v>
                </c:pt>
                <c:pt idx="11">
                  <c:v>99088</c:v>
                </c:pt>
                <c:pt idx="12">
                  <c:v>99090</c:v>
                </c:pt>
                <c:pt idx="13">
                  <c:v>99088</c:v>
                </c:pt>
                <c:pt idx="14">
                  <c:v>99087</c:v>
                </c:pt>
                <c:pt idx="15">
                  <c:v>99094</c:v>
                </c:pt>
                <c:pt idx="16">
                  <c:v>99113</c:v>
                </c:pt>
                <c:pt idx="17">
                  <c:v>99131</c:v>
                </c:pt>
                <c:pt idx="18">
                  <c:v>99139</c:v>
                </c:pt>
                <c:pt idx="19">
                  <c:v>99137</c:v>
                </c:pt>
                <c:pt idx="20">
                  <c:v>99141</c:v>
                </c:pt>
                <c:pt idx="21">
                  <c:v>99150</c:v>
                </c:pt>
                <c:pt idx="22">
                  <c:v>99153</c:v>
                </c:pt>
                <c:pt idx="23">
                  <c:v>99149</c:v>
                </c:pt>
                <c:pt idx="24">
                  <c:v>99145</c:v>
                </c:pt>
                <c:pt idx="25">
                  <c:v>99148</c:v>
                </c:pt>
                <c:pt idx="26">
                  <c:v>99154</c:v>
                </c:pt>
                <c:pt idx="27">
                  <c:v>99161</c:v>
                </c:pt>
                <c:pt idx="28">
                  <c:v>99170</c:v>
                </c:pt>
                <c:pt idx="29">
                  <c:v>99166</c:v>
                </c:pt>
                <c:pt idx="30">
                  <c:v>99162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6C-47D6-97D1-B78578AABC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118696"/>
        <c:axId val="235113776"/>
      </c:lineChart>
      <c:dateAx>
        <c:axId val="235118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113776"/>
        <c:crosses val="autoZero"/>
        <c:auto val="1"/>
        <c:lblOffset val="100"/>
        <c:baseTimeUnit val="days"/>
      </c:dateAx>
      <c:valAx>
        <c:axId val="235113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118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WIND telecom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53-46BC-9606-0CD2603FA1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6312040"/>
        <c:axId val="236311056"/>
      </c:radarChart>
      <c:catAx>
        <c:axId val="236312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311056"/>
        <c:crosses val="autoZero"/>
        <c:auto val="1"/>
        <c:lblAlgn val="ctr"/>
        <c:lblOffset val="100"/>
        <c:noMultiLvlLbl val="0"/>
      </c:catAx>
      <c:valAx>
        <c:axId val="23631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312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WIND telecom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2.1204196411442E-2</c:v>
                </c:pt>
                <c:pt idx="1">
                  <c:v>3.7360529105872002E-2</c:v>
                </c:pt>
                <c:pt idx="2">
                  <c:v>9.0873292339380997E-3</c:v>
                </c:pt>
                <c:pt idx="3">
                  <c:v>9.9956584513797006E-2</c:v>
                </c:pt>
                <c:pt idx="4">
                  <c:v>2.6250694128930999E-2</c:v>
                </c:pt>
                <c:pt idx="5">
                  <c:v>9.0863200403835994E-3</c:v>
                </c:pt>
                <c:pt idx="6">
                  <c:v>9.1870008985088999E-2</c:v>
                </c:pt>
                <c:pt idx="7">
                  <c:v>1.5142949442738999E-2</c:v>
                </c:pt>
                <c:pt idx="8">
                  <c:v>8.5802251047291996E-3</c:v>
                </c:pt>
                <c:pt idx="9">
                  <c:v>1.3625903346926E-2</c:v>
                </c:pt>
                <c:pt idx="10">
                  <c:v>3.3306082901867998E-2</c:v>
                </c:pt>
                <c:pt idx="11">
                  <c:v>8.0738759650804993E-3</c:v>
                </c:pt>
                <c:pt idx="12">
                  <c:v>2.2706859489953001E-2</c:v>
                </c:pt>
                <c:pt idx="13">
                  <c:v>1.9679278224626E-2</c:v>
                </c:pt>
                <c:pt idx="14">
                  <c:v>1.0092141249609001E-2</c:v>
                </c:pt>
                <c:pt idx="15">
                  <c:v>9.3181283008713006E-2</c:v>
                </c:pt>
                <c:pt idx="16">
                  <c:v>1.3117665459169E-2</c:v>
                </c:pt>
                <c:pt idx="17">
                  <c:v>1.5132866568470999E-2</c:v>
                </c:pt>
                <c:pt idx="18">
                  <c:v>2.5218136884047001E-2</c:v>
                </c:pt>
                <c:pt idx="19">
                  <c:v>1.1095644455203999E-2</c:v>
                </c:pt>
                <c:pt idx="20">
                  <c:v>2.8243173725778999E-2</c:v>
                </c:pt>
                <c:pt idx="21">
                  <c:v>2.6224217055827E-2</c:v>
                </c:pt>
                <c:pt idx="22">
                  <c:v>1.3615596413551E-2</c:v>
                </c:pt>
                <c:pt idx="23">
                  <c:v>5.6815698614571003E-2</c:v>
                </c:pt>
                <c:pt idx="24">
                  <c:v>3.7822627008381002E-2</c:v>
                </c:pt>
                <c:pt idx="25">
                  <c:v>5.9508200028240997E-2</c:v>
                </c:pt>
                <c:pt idx="26">
                  <c:v>4.1351070589302999E-2</c:v>
                </c:pt>
                <c:pt idx="27">
                  <c:v>1.1093518359773E-2</c:v>
                </c:pt>
                <c:pt idx="28">
                  <c:v>4.3362073312157003E-2</c:v>
                </c:pt>
                <c:pt idx="29">
                  <c:v>1.5125847047435E-2</c:v>
                </c:pt>
                <c:pt idx="30">
                  <c:v>1.4118026703239001E-2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9E-4E3F-A36F-646969885B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021192"/>
        <c:axId val="294022176"/>
      </c:lineChart>
      <c:dateAx>
        <c:axId val="294021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22176"/>
        <c:crosses val="autoZero"/>
        <c:auto val="1"/>
        <c:lblOffset val="100"/>
        <c:baseTimeUnit val="days"/>
      </c:dateAx>
      <c:valAx>
        <c:axId val="29402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21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WIND telecom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6</c:v>
                </c:pt>
                <c:pt idx="2">
                  <c:v>4</c:v>
                </c:pt>
                <c:pt idx="3">
                  <c:v>5</c:v>
                </c:pt>
                <c:pt idx="4">
                  <c:v>3</c:v>
                </c:pt>
                <c:pt idx="5">
                  <c:v>2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54-4408-82BC-22E61033AF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028408"/>
        <c:axId val="294020864"/>
      </c:barChart>
      <c:catAx>
        <c:axId val="294028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20864"/>
        <c:crosses val="autoZero"/>
        <c:auto val="1"/>
        <c:lblAlgn val="ctr"/>
        <c:lblOffset val="100"/>
        <c:noMultiLvlLbl val="0"/>
      </c:catAx>
      <c:valAx>
        <c:axId val="294020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28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WIND telecom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-5</c:v>
                </c:pt>
                <c:pt idx="1">
                  <c:v>0</c:v>
                </c:pt>
                <c:pt idx="2">
                  <c:v>9</c:v>
                </c:pt>
                <c:pt idx="3">
                  <c:v>-1</c:v>
                </c:pt>
                <c:pt idx="4">
                  <c:v>5</c:v>
                </c:pt>
                <c:pt idx="5">
                  <c:v>5</c:v>
                </c:pt>
                <c:pt idx="6">
                  <c:v>0</c:v>
                </c:pt>
                <c:pt idx="7">
                  <c:v>6</c:v>
                </c:pt>
                <c:pt idx="8">
                  <c:v>13</c:v>
                </c:pt>
                <c:pt idx="9">
                  <c:v>8</c:v>
                </c:pt>
                <c:pt idx="10">
                  <c:v>3</c:v>
                </c:pt>
                <c:pt idx="11">
                  <c:v>5</c:v>
                </c:pt>
                <c:pt idx="12">
                  <c:v>2</c:v>
                </c:pt>
                <c:pt idx="13">
                  <c:v>-2</c:v>
                </c:pt>
                <c:pt idx="14">
                  <c:v>-1</c:v>
                </c:pt>
                <c:pt idx="15">
                  <c:v>7</c:v>
                </c:pt>
                <c:pt idx="16">
                  <c:v>19</c:v>
                </c:pt>
                <c:pt idx="17">
                  <c:v>18</c:v>
                </c:pt>
                <c:pt idx="18">
                  <c:v>8</c:v>
                </c:pt>
                <c:pt idx="19">
                  <c:v>-2</c:v>
                </c:pt>
                <c:pt idx="20">
                  <c:v>4</c:v>
                </c:pt>
                <c:pt idx="21">
                  <c:v>9</c:v>
                </c:pt>
                <c:pt idx="22">
                  <c:v>3</c:v>
                </c:pt>
                <c:pt idx="23">
                  <c:v>-4</c:v>
                </c:pt>
                <c:pt idx="24">
                  <c:v>-4</c:v>
                </c:pt>
                <c:pt idx="25">
                  <c:v>3</c:v>
                </c:pt>
                <c:pt idx="26">
                  <c:v>6</c:v>
                </c:pt>
                <c:pt idx="27">
                  <c:v>7</c:v>
                </c:pt>
                <c:pt idx="28">
                  <c:v>9</c:v>
                </c:pt>
                <c:pt idx="29">
                  <c:v>-4</c:v>
                </c:pt>
                <c:pt idx="30">
                  <c:v>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4C-452C-815E-402FE89E39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9707440"/>
        <c:axId val="179705144"/>
      </c:lineChart>
      <c:dateAx>
        <c:axId val="179707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705144"/>
        <c:crosses val="autoZero"/>
        <c:auto val="1"/>
        <c:lblOffset val="100"/>
        <c:baseTimeUnit val="days"/>
      </c:dateAx>
      <c:valAx>
        <c:axId val="179705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707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WIND telecom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3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3</c:v>
                </c:pt>
                <c:pt idx="24">
                  <c:v>2</c:v>
                </c:pt>
                <c:pt idx="25">
                  <c:v>2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62-44EF-B62A-5ED714F40B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504920"/>
        <c:axId val="366509512"/>
      </c:lineChart>
      <c:dateAx>
        <c:axId val="366504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509512"/>
        <c:crosses val="autoZero"/>
        <c:auto val="1"/>
        <c:lblOffset val="100"/>
        <c:baseTimeUnit val="days"/>
      </c:dateAx>
      <c:valAx>
        <c:axId val="366509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504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WIND telecom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</c:v>
                </c:pt>
                <c:pt idx="1">
                  <c:v>10</c:v>
                </c:pt>
                <c:pt idx="2">
                  <c:v>8</c:v>
                </c:pt>
                <c:pt idx="3">
                  <c:v>7</c:v>
                </c:pt>
                <c:pt idx="4">
                  <c:v>7</c:v>
                </c:pt>
                <c:pt idx="5">
                  <c:v>8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83-4D41-B932-274ECA4A16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4484432"/>
        <c:axId val="374480168"/>
      </c:barChart>
      <c:catAx>
        <c:axId val="374484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480168"/>
        <c:crosses val="autoZero"/>
        <c:auto val="1"/>
        <c:lblAlgn val="ctr"/>
        <c:lblOffset val="100"/>
        <c:noMultiLvlLbl val="0"/>
      </c:catAx>
      <c:valAx>
        <c:axId val="374480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484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WIND telecom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3.8988035718544999E-2</c:v>
                </c:pt>
                <c:pt idx="1">
                  <c:v>2.5631193364144999E-2</c:v>
                </c:pt>
                <c:pt idx="2">
                  <c:v>4.6544834406345E-2</c:v>
                </c:pt>
                <c:pt idx="3">
                  <c:v>3.2867897002389998E-2</c:v>
                </c:pt>
                <c:pt idx="4">
                  <c:v>2.2776875992883999E-2</c:v>
                </c:pt>
                <c:pt idx="5">
                  <c:v>3.7715191023027998E-2</c:v>
                </c:pt>
                <c:pt idx="6">
                  <c:v>2.3209348321862999E-2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46-47D0-B8E2-60F73D2773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4479184"/>
        <c:axId val="374469016"/>
      </c:barChart>
      <c:catAx>
        <c:axId val="374479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469016"/>
        <c:crosses val="autoZero"/>
        <c:auto val="1"/>
        <c:lblAlgn val="ctr"/>
        <c:lblOffset val="100"/>
        <c:noMultiLvlLbl val="0"/>
      </c:catAx>
      <c:valAx>
        <c:axId val="374469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479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WIND telecom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08-4382-96A4-9FFC5E5D58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WIND telecom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08-4382-96A4-9FFC5E5D58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5120008"/>
        <c:axId val="366510824"/>
      </c:barChart>
      <c:catAx>
        <c:axId val="235120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510824"/>
        <c:crosses val="autoZero"/>
        <c:auto val="1"/>
        <c:lblAlgn val="ctr"/>
        <c:lblOffset val="100"/>
        <c:noMultiLvlLbl val="0"/>
      </c:catAx>
      <c:valAx>
        <c:axId val="366510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120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WIND telecom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4.1189297387644E-2</c:v>
                </c:pt>
                <c:pt idx="11">
                  <c:v>3.6645969660323997E-2</c:v>
                </c:pt>
                <c:pt idx="12">
                  <c:v>0</c:v>
                </c:pt>
                <c:pt idx="13">
                  <c:v>9.0818272636453996E-3</c:v>
                </c:pt>
                <c:pt idx="14">
                  <c:v>0.15035469580923999</c:v>
                </c:pt>
                <c:pt idx="15">
                  <c:v>4.5409136318227003E-2</c:v>
                </c:pt>
                <c:pt idx="16">
                  <c:v>1.4463650827287001E-2</c:v>
                </c:pt>
                <c:pt idx="17">
                  <c:v>1.9677292404564999E-2</c:v>
                </c:pt>
                <c:pt idx="18">
                  <c:v>2.0181838363657001E-2</c:v>
                </c:pt>
                <c:pt idx="19">
                  <c:v>1.0763647127283E-2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89-4E36-9E63-9C76B5BB15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790944"/>
        <c:axId val="376795864"/>
      </c:lineChart>
      <c:catAx>
        <c:axId val="376790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795864"/>
        <c:crosses val="autoZero"/>
        <c:auto val="1"/>
        <c:lblAlgn val="ctr"/>
        <c:lblOffset val="100"/>
        <c:noMultiLvlLbl val="0"/>
      </c:catAx>
      <c:valAx>
        <c:axId val="376795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790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WIND telecom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11</c:v>
                </c:pt>
                <c:pt idx="11">
                  <c:v>19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6</c:v>
                </c:pt>
                <c:pt idx="17">
                  <c:v>12</c:v>
                </c:pt>
                <c:pt idx="18">
                  <c:v>6</c:v>
                </c:pt>
                <c:pt idx="19">
                  <c:v>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71-4255-AEA9-2D6272AC1F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788320"/>
        <c:axId val="376794224"/>
      </c:lineChart>
      <c:catAx>
        <c:axId val="376788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794224"/>
        <c:crosses val="autoZero"/>
        <c:auto val="1"/>
        <c:lblAlgn val="ctr"/>
        <c:lblOffset val="100"/>
        <c:noMultiLvlLbl val="0"/>
      </c:catAx>
      <c:valAx>
        <c:axId val="376794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788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WIND telecom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2.9741892088301001E-2</c:v>
                </c:pt>
                <c:pt idx="3">
                  <c:v>0</c:v>
                </c:pt>
                <c:pt idx="4">
                  <c:v>3.7671732409041002E-2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F6-4FBC-AB80-19B1A83458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6802424"/>
        <c:axId val="376806360"/>
      </c:barChart>
      <c:catAx>
        <c:axId val="376802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806360"/>
        <c:crosses val="autoZero"/>
        <c:auto val="1"/>
        <c:lblAlgn val="ctr"/>
        <c:lblOffset val="100"/>
        <c:noMultiLvlLbl val="0"/>
      </c:catAx>
      <c:valAx>
        <c:axId val="376806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802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WIND telecom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19-49FD-83E0-DB82E1E936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WIND telecom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19-49FD-83E0-DB82E1E936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WIND telecom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319-49FD-83E0-DB82E1E936D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WIND telecom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319-49FD-83E0-DB82E1E936D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WIND telecom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319-49FD-83E0-DB82E1E936D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WIND telecom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319-49FD-83E0-DB82E1E936D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WIND telecom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447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319-49FD-83E0-DB82E1E936D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WIND telecom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319-49FD-83E0-DB82E1E936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6803736"/>
        <c:axId val="376800784"/>
      </c:barChart>
      <c:catAx>
        <c:axId val="376803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800784"/>
        <c:crosses val="autoZero"/>
        <c:auto val="1"/>
        <c:lblAlgn val="ctr"/>
        <c:lblOffset val="100"/>
        <c:noMultiLvlLbl val="0"/>
      </c:catAx>
      <c:valAx>
        <c:axId val="376800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803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WIND telecom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B1-4564-B2CE-5B1797CF61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131664"/>
        <c:axId val="292638008"/>
      </c:barChart>
      <c:catAx>
        <c:axId val="296131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638008"/>
        <c:crosses val="autoZero"/>
        <c:auto val="1"/>
        <c:lblAlgn val="ctr"/>
        <c:lblOffset val="100"/>
        <c:noMultiLvlLbl val="0"/>
      </c:catAx>
      <c:valAx>
        <c:axId val="292638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131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E96C1-F76F-44A8-97DE-C1111A53DC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F16236-33BB-482C-88EE-C27011CAE1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541660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FFC8C-2F47-4068-A992-5DA38F092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F05FF9-A4FE-4101-BF79-EC06F34ADE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89173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1376642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119165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56113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44160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995335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041905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60441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22983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26318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06799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544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WIND telecom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9819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D0897E-EDD0-41EE-A320-9233D72FA9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266632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38550-BAF3-4923-A9FB-9318E3CFE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0A1BFD-920E-4435-977C-FD4C83BB62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38492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B1FC19-6625-4644-9D81-FC25E691A4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BA18D-63E2-4889-A52E-6583AB8B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046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45613-93FA-4799-8B8B-F4D3BAF3C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EFEBD0-0316-4DBE-AC45-EE961FF9D0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6394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FB57D-33EA-4FC9-87D2-E8647854CA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A2BF0-B456-4521-9EF4-3C5AB1705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300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C639F-92C0-4EF2-9B55-065DE32A8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E1CE22-0B0B-4B49-8553-1DD4E618DC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04058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B2B6B4-E95A-43DA-A524-A1B748DD52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E0DFB-5483-4BD9-A0F1-FDD18673A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017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61903-088D-4364-AE3E-3563857AB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042176-3182-4CFA-A463-792D9A8E3E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55374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9A6D15-A9FB-43CA-8579-37F2F51032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1AF53-C69F-470C-A3C0-D01D39ED8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278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5323B-BD77-42C2-A970-954EEE93E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9764C2-DC95-4C5F-A510-1395C3A60F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67968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E95F97-45D0-4552-8811-54A8737206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288EA-5540-420D-B18C-82BBE0947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157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E3965-5A6A-4F3A-9B62-13FCB5DE7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C7EF80-10C1-4896-B9B7-472C5D1193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32731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01517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23056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7692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02306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85150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0182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5624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0078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07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- 2017-10-16 14:19:48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¡Oferta Sorpresa! 🎉🎊 ¡Si solicitas tu servicio de Internet durante los días 16, 17 y 18 de octubre en uno de los puntos mostrado en nuestra publicación estarás recibiendo GIGAS ADICIONALES a tu plan durante 9 MESES! Para más información: 8092003000 😱🌎💃#GigasPorLaVentana #SorpresaWind #Wind4G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967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- 2017-10-04 11:09:17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¡Solo uno de ellos está conectado a nuestra red 4G! 🤔🤔 Te reto a adivinar cual es 😎😃 responde con la reacción correspondiente 👍❤️😮 #WindNet #Wind4g #DigitalesDePuraCepa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478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- 2017-10-07 10:52:45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Dime cuál #EmojiSkin elegiste y te diré cómo eres. 😉😎😍😂😜 ¿Ya solicitaste el tuyo? #WNet #DigitalesDePuraCepa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196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- 2017-10-24 11:31:38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⚠️¡Atención!⚠️ Está información puede ser de mucha importancia para tí. #WindServicios #WindTelecom #Phising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2829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F1A657-ADD0-4799-8BB9-A0F1178500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197476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F061B-E4D4-4D3E-8ED7-944C2D288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83F0C5-6855-46E9-A7AF-530BC73B5A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37505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20636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0246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6947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76770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4449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67471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4837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0939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81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- 2017-10-26 10:53:49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¿Te gustaría ir al cine junto a un acompañante? 😍🎬 ¡Adivina de que personaje de terror está disfrazado nuestro equipo 4ALL y estarás participando! 😁👌 PISTA: Es el protagonista de la serie de películas de terror "Viernes 13“ 💀 ¿Sabes de quién está disfrazado nuestro #4all? 👀 Responde correctamente
y estarás participando para ganar entradas al cine, no olvides utilizar el hashtag #HALLOWIND al momento de responder 👻
*Para que tu participación sea válida debes de ser cliente activo de Wind Telecom.
*Los ganadores serán seleccionados de manera aleatoria entre los usuarios que participen correctamente.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134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- 2017-10-02 11:02:13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¡Buen día! 🌞 ¿Con cuál cara iniciaste la semana? 😍😎😉😂😜  #Wind4G #WindMovies #DigitalesDePuraCepa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146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37E99B-E349-4447-B4D5-C21D6FCA1F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385615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E3A0B-DDB7-49FB-B006-1E871E3B2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A0DF63-BE55-4B4C-9149-2AEB41DE0E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5725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26708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3417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4162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4360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6986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6060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10573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3057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728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- 2017-10-29 10:30:01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¡Última oportunidad para ganar entradas del cine para ti y un acompañante! Sólo tienes que adivinar de qué personaje de terror está disfrazado nuestro equipo 4ALL y ya estás participando. 🎬🍿🎟
PISTA: Este personaje puede convertirse en murciélago, duerme en un ataud y detesta el sol y el ajo. 🌚🦇 ¿Ya sabes quién es? Entonces escribe su nombre en los comentarios con el hashtag #HALLOWIND. 
*Para que tu participación sea válida debes de ser cliente activo de Wind Telecom.
*Los ganadores serán seleccionados de manera aleatoria entre los usuarios que participen correctamente.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6126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520016-CCCA-4F6B-A82C-DE0A602252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442516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8B6CF-92F8-4867-B79C-B456C4381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554551-C2A0-4A52-BDE5-140D4A65C8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2974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145790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7053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5669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3550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86320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5773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4856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7493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988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- 2017-10-27 11:23:58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¿Te gustaría ir al cine junto a un acompañante? 😍🎬 ¡Adivina de que personaje de terror está disfrazado nuestro equipo 4ALL y estarás participando! 😁👌 PISTA: Es el personaje principal de la saga de películas de terror A Nightmare on Elm Stree💀 ¿Sabes de quién está disfrazado nuestro #4all? 👀 Responde correctamente y estarás participando para ganar entradas al cine, no olvides utilizar el hashtag #HALLOWIND al momento de responder 👻
*Para que tu participación sea válida debes de ser cliente activo de Wind Telecom.
*Los ganadores serán seleccionados de manera aleatoria entre los usuarios que participen correctamente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253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- 2017-10-25 10:57:43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¿Te gustaría ir al cine junto a un acompañante? 😍🎬 ¡Adivina de que personaje de terror está disfrazado nuestro equipo 4ALL y estarás participando! 😁👌 PISTA:  Es un muñeco poseído por el alma del estrangulador de Lakeshore 💀 ¿Sabes de quién está disfrazado nuestro #4all? 👀 Responde correctamente
y estarás participando para ganar entradas al cine, no olvides utilizar el hashtag #HALLOWIND al momento de responder 👻
*Para que tu participación sea válida debes de ser cliente activo de Wind Telecom.
*Los ganadores serán seleccionados de manera aleatoria entre los usuarios que participen correctamente.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497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88D353-EE05-46CC-9FDC-CD333D1141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607353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341F0-C6E7-42F3-B13E-EC22A14CD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8CFA86-C653-4FCB-BD42-2AC92A9E0C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33690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35483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763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1524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99492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8262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117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6051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192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257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- 2017-10-24 14:35:32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¿Te gustaría ir al cine junto a un acompañante? 😍🎬 ¡Adivina de que personaje de terror está disfrazado nuestro equipo 4ALL y estarás participando! 😁👌 PISTA: Es un personaje que más que eliminar a sus víctimas, las atrapa en situaciones que él denomina "juegos" para comprobar la voluntad de vivir de sus víctimas 💀 ¿Sabes de quién está disfrazado nuestro #4all? 👀 Responde correctamente
y estarás participando para ganar entradas al cine, no olvides utilizar el hashtag #HALLOWIND al momento de responder 👻 
*Para que tu participación sea válida debes de ser cliente activo de Wind Telecom.
*Los ganadores serán seleccionados de manera aleatoria entre los usuarios que participen correctamente.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834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- 2017-10-11 17:32:11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¡Aprovecha nuestra oferta y combina 2 de nuestros servicios por un precio especial!😍😃 Oferta válida durante todo el mes 😉👌 Accede a nuestra página web para conocer los detalles: www.wind.com.do #Wind4G #WindNet #DigitalesDePuraCepa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5593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A43FD-AA67-4836-9C58-F6339B8C1A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5346570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D58AF-9A8A-4F81-8C98-36163F2E5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D69B08-D923-42A9-82F3-960D332319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2054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931793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84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5278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1033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7073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8509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52902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3713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877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- 2017-10-07 15:59:53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¡Octubre es el #MesDelTerror en #HBOPlus! 😱👻🎃 Cuéntanos cuál de estas películas te gustaría ver:
a) El conjuro 2
b) La Noche del Demonio 3
c) Cuando las luces se apagan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675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- 2017-10-21 11:04:10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¡Este fin de semana hay toque de queda frente al televisor para disfrutar de los últimos días de esta apertura de #FoxPremium! 📺🍿😍 #AperturaWind #Wtv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754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- 2017-10-19 11:29:12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¡La mejor batalla es una detección temprana! 💞 Accede con tiempo a los métodos de diagnostico y tratamiento para el Cáncer de Mama 😉👌  #CancerDeMama #LuchaContraElCancerDeMama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313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- 2017-10-13 18:45:40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¡Hoy inicia la pasión que todos los Dominicanos llevamos en la sangre! ⚾🏆 ¡Bienvenido Béisbol Invernal 2017! 🎉🎊 ¿Cuál es tu equipo? 🐯🦅🦁🐴🐮 #WindTaEnPelota #WindSports #LIDOM2017 #LIDOM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9877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1F389A-387C-4E5A-98CC-D98D22E4D4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493970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8D3B2-9BD4-4811-9038-EA9ACEDD1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291DB8-304F-4B84-921D-9484538AAB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6990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81015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24932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33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0534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32063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030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1640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4074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815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- 2017-10-04 18:54:38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Nuestro equipo se unió en solidaridad a la causa de los afectados por las tormentas Irma y Maria en la zona Norte entregando al Sub Director de la Defensa Civil el señor Francisco Arias la ayuda colectada por nuestra gente 😀👌. #WindConLaGente #ZonaNorte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475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- 2017-10-01 11:11:46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Sí aún no sabes cuál #EmojiSkin ponerle a tu 4 All deja que el destino lo decida por ti. 😉🔮 Realiza una captura de pantalla y compártela en los comentarios. 📱👇 #DigitalesDePuraCepa #WindNet #Wind4G #Digitales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323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- 2017-10-26 17:16:42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¡Aprovecha nuestra oferta! 😍😍 Contrata hoy tu servicio de TV y recibe un 50% de descuento en renta durante 3 meses 📺👌 Para más información www.wind.com.do ;) #WindTelecom #DigitalesDePuraCepa #Wtv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552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- 2017-10-22 17:07:32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rompimientos no son tan duros cuando tienes el internet y servicio de TV de tu lado. 😂💔 ¡Like si estás de acuerdo! #WTV #WNet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0983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A6E56C-1549-4FC5-898A-C716485C95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9001046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FA9B1-4A9F-4602-8753-FF106FC75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0E724D-9A7B-4654-BF2F-8822D07B27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26669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930295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84422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92915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5179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8925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9425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6919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6919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82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- 2017-10-05 17:09:58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¡Por que eres un Digital de pura cepa necesitas estar conectado en todo momento! 😍🌐 Solicita tu servicio de Internet con nosotros y recibe gigas adicionales a tu plan por 6 meses, para más información accede a nuestra página web: www.wind.com.do #DigitalesDePuraCepa #Wind4G #WindTelecom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412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- 2017-10-05 11:15:23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¡Ya llegó la nueva experiencia digital de Discovery Kids! 😁📺
¡Un canal online que le ofrece a tus hijos la oportunidad de disfrutar episodios completos de sus series favoritas en cualquier momento! www.windplay.do 😊👌 #Windplay #DiscoveryKidsPlay
#WindTV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19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- 2017-10-16 10:57:06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¿Cuál prefieres para mantenerte en contacto con tus amigos? 😎📱🌎 #WindNet #Wind4G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554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- 2017-10-14 11:15:45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 todos nos cambia la cara cuando sabemos que ya llegó el fin de semana! 😎🙌 #DigitalesDePuraCepa #EmojiSkins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9765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93DCA1-4A97-4917-99C9-DEF5244DD9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7399796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0272B-A7FA-4A30-8067-A35C9E099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85C5DE-9EBB-4A68-96DC-9CA4A5305A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29487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54305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0126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6440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1285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5026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4281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4721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9244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41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- 2017-10-08 16:00:01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¿A quién no le ha pasado que lo llaman por teléfono justo cuando va a salir de casa? Menos mal que existe nuestra app #SmartVoice para continuar la conversación desde tu celular. 🙌📞📱 Disponible GRATIS para dispositivos Android y IOS. #WVoz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302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- 2017-10-22 11:00:13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¡La espera ha terminado! 👏👏 El estreno de la 8va temporada de THE WALKING DEAD ya esta aquí y lo mejor de todo es que gracias a la apertura de #FoxPremium podrás verlo en simultáneo con USA. 😱💀📺 #WindSeries #AperturaWind #WTv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0985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E064C0-2D98-429F-B4D5-300A51EDD8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0431771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D96B0-71EB-429D-B29E-91201AB34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D96A0A-7B39-45DF-AB06-E4FD60C38E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28023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337227-F5F5-44E3-84BE-47C33C4CEF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F1CE2-9D3F-4DAC-B605-650B6DDDC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0798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BF46A-D7F9-4131-9762-A8AC8F079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DC7CB8-AE63-4B16-BB48-85C52FB725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31968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862C-00A2-46BD-8355-9BAAC320C1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1500B-52B7-4AF0-B862-DFE06BC3F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0956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5B4EC-D40E-4AA3-BF15-993035691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6BC567-C054-4F2D-AF36-348B1851A7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47013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86C2B1-60FA-4254-8DBD-DE2A70583C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13B69-93B5-4EB5-B1C3-717E64EBC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1921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9DA47-EEF6-4A19-BDB8-AE851228C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BFEC91-A417-4675-AE4B-DD6D304441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7851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D51C2-B5C6-4E8F-8561-A2B5EFCA0C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05D353-D7F8-420E-B3D4-AA986288A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0876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21278-7E9F-493A-A7AF-C9B3ECA74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C0D468-98EC-4AA3-A3A3-E6EED51487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95001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D8498D-7395-4688-AB66-195538D0D9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DE0F6-AB8C-4756-9FAD-3E84EEFF1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1357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E21C-A1E4-4454-977E-7996F4C56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3F430F-6AFF-4AAA-8CC7-CEE5AC940F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43071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29DEED-EF99-46EF-AF34-93F020FF4C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7B5EA-CC78-421D-A9ED-4BD569867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4597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D63CB-1479-41EC-8F72-31740A85E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EBC527-2930-49D0-82B1-D1FFAFB027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56916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CB2137-62DE-43BB-BF21-A90F754440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DC4B83-CE72-4EFD-8C56-C22B7B693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5744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3E7C5-5959-456B-9F43-566194520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50703F-5AC9-4396-89E3-FBA5F3B630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89094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EC8BC8-2946-45E9-9665-AE9D874CB0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066259-62F3-48C3-B0E7-D3D4A9797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1613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4C3AD-5E55-4C35-AA8F-88082F3CC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08900C-FE92-4E99-913C-A69F4C6F23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4659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899348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142936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6977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1979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6757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843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Erick Ezequiel Guerrero Quevedo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15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Diego De la Rosa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065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Johanna P. Soriano de Graciano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341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Edwin Junior De la Rosa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172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Marieris Sanchez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991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Jesús Alfonso Segura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377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Yoselin Luna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502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Franklin Mejia Lopez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225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 Dominic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295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Angie Dominguez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463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5EAFE2-1A91-423B-819F-F45C7B0454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6902983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99CFC-6B92-4DD5-AED0-6EC62E0AC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275007-FD6A-423E-8E28-A49A87BB4B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8076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350698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64964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6363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2965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593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460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Mizael Vasquez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11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Kenia Lau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180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Yowin Muñoz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762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Fernández Estarlin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060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Felix Rodriguez Jimenez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040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D5F516-0128-4578-8F58-132697B024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8190955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2278A-FC47-474C-AA64-15BBDE84D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92ED7C-9277-41FA-AE25-E7168EA98F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82950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D50F3-94FA-4CD1-B80A-423A549610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BB46E8-9D90-4C0E-8A35-6513CBEE7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6955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911</Words>
  <Application>Microsoft Office PowerPoint</Application>
  <PresentationFormat>On-screen Show (4:3)</PresentationFormat>
  <Paragraphs>445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9</vt:lpstr>
      <vt:lpstr>Facebook Own Posts Table - 2 of 9</vt:lpstr>
      <vt:lpstr>Facebook Own Posts Table - 3 of 9</vt:lpstr>
      <vt:lpstr>Facebook Own Posts Table - 4 of 9</vt:lpstr>
      <vt:lpstr>Facebook Own Posts Table - 5 of 9</vt:lpstr>
      <vt:lpstr>Facebook Own Posts Table - 6 of 9</vt:lpstr>
      <vt:lpstr>Facebook Own Posts Table - 7 of 9</vt:lpstr>
      <vt:lpstr>Facebook Own Posts Table - 8 of 9</vt:lpstr>
      <vt:lpstr>Facebook Own Posts Table - 9 of 9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2017-11-04T22:00:36Z</dcterms:created>
  <dcterms:modified xsi:type="dcterms:W3CDTF">2017-11-04T22:01:15Z</dcterms:modified>
</cp:coreProperties>
</file>