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76-4F4A-BDD0-29CFFCAC3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973888"/>
        <c:axId val="245970280"/>
      </c:radarChart>
      <c:catAx>
        <c:axId val="24597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70280"/>
        <c:crosses val="autoZero"/>
        <c:auto val="1"/>
        <c:lblAlgn val="ctr"/>
        <c:lblOffset val="100"/>
        <c:noMultiLvlLbl val="0"/>
      </c:catAx>
      <c:valAx>
        <c:axId val="24597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111846</c:v>
                </c:pt>
                <c:pt idx="1">
                  <c:v>111912</c:v>
                </c:pt>
                <c:pt idx="2">
                  <c:v>111986</c:v>
                </c:pt>
                <c:pt idx="3">
                  <c:v>112051</c:v>
                </c:pt>
                <c:pt idx="4">
                  <c:v>112144</c:v>
                </c:pt>
                <c:pt idx="5">
                  <c:v>112252</c:v>
                </c:pt>
                <c:pt idx="6">
                  <c:v>112357</c:v>
                </c:pt>
                <c:pt idx="7">
                  <c:v>112428</c:v>
                </c:pt>
                <c:pt idx="8">
                  <c:v>112483</c:v>
                </c:pt>
                <c:pt idx="9">
                  <c:v>112537</c:v>
                </c:pt>
                <c:pt idx="10">
                  <c:v>112616</c:v>
                </c:pt>
                <c:pt idx="11">
                  <c:v>112697</c:v>
                </c:pt>
                <c:pt idx="12">
                  <c:v>112783</c:v>
                </c:pt>
                <c:pt idx="13">
                  <c:v>112874</c:v>
                </c:pt>
                <c:pt idx="14">
                  <c:v>112955</c:v>
                </c:pt>
                <c:pt idx="15">
                  <c:v>113027</c:v>
                </c:pt>
                <c:pt idx="16">
                  <c:v>113073</c:v>
                </c:pt>
                <c:pt idx="17">
                  <c:v>113145</c:v>
                </c:pt>
                <c:pt idx="18">
                  <c:v>113239</c:v>
                </c:pt>
                <c:pt idx="19">
                  <c:v>113316</c:v>
                </c:pt>
                <c:pt idx="20">
                  <c:v>113402</c:v>
                </c:pt>
                <c:pt idx="21">
                  <c:v>113485</c:v>
                </c:pt>
                <c:pt idx="22">
                  <c:v>113553</c:v>
                </c:pt>
                <c:pt idx="23">
                  <c:v>113611</c:v>
                </c:pt>
                <c:pt idx="24">
                  <c:v>113670</c:v>
                </c:pt>
                <c:pt idx="25">
                  <c:v>113748</c:v>
                </c:pt>
                <c:pt idx="26">
                  <c:v>113856</c:v>
                </c:pt>
                <c:pt idx="27">
                  <c:v>113920</c:v>
                </c:pt>
                <c:pt idx="28">
                  <c:v>113990</c:v>
                </c:pt>
                <c:pt idx="29">
                  <c:v>114029</c:v>
                </c:pt>
                <c:pt idx="30">
                  <c:v>114109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10-467D-A79E-9850653A5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141208"/>
        <c:axId val="289141864"/>
      </c:lineChart>
      <c:dateAx>
        <c:axId val="289141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41864"/>
        <c:crosses val="autoZero"/>
        <c:auto val="1"/>
        <c:lblOffset val="100"/>
        <c:baseTimeUnit val="days"/>
      </c:dateAx>
      <c:valAx>
        <c:axId val="28914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4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</c:v>
                </c:pt>
                <c:pt idx="1">
                  <c:v>62</c:v>
                </c:pt>
                <c:pt idx="2">
                  <c:v>69</c:v>
                </c:pt>
                <c:pt idx="3">
                  <c:v>87</c:v>
                </c:pt>
                <c:pt idx="4">
                  <c:v>95</c:v>
                </c:pt>
                <c:pt idx="5">
                  <c:v>87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E-4D44-B8DB-26A02D8FE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030728"/>
        <c:axId val="292031384"/>
      </c:barChart>
      <c:catAx>
        <c:axId val="29203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31384"/>
        <c:crosses val="autoZero"/>
        <c:auto val="1"/>
        <c:lblAlgn val="ctr"/>
        <c:lblOffset val="100"/>
        <c:noMultiLvlLbl val="0"/>
      </c:catAx>
      <c:valAx>
        <c:axId val="29203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3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4</c:v>
                </c:pt>
                <c:pt idx="16">
                  <c:v>5</c:v>
                </c:pt>
                <c:pt idx="17">
                  <c:v>9</c:v>
                </c:pt>
                <c:pt idx="18">
                  <c:v>4</c:v>
                </c:pt>
                <c:pt idx="19">
                  <c:v>7</c:v>
                </c:pt>
                <c:pt idx="20">
                  <c:v>8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0-4D9A-B089-A7E08F3F5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56024"/>
        <c:axId val="293656680"/>
      </c:lineChart>
      <c:catAx>
        <c:axId val="29365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6680"/>
        <c:crosses val="autoZero"/>
        <c:auto val="1"/>
        <c:lblAlgn val="ctr"/>
        <c:lblOffset val="100"/>
        <c:noMultiLvlLbl val="0"/>
      </c:catAx>
      <c:valAx>
        <c:axId val="29365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9.8107773971490994E-2</c:v>
                </c:pt>
                <c:pt idx="1">
                  <c:v>8.4387438664199996E-2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6.1962804613573001E-2</c:v>
                </c:pt>
                <c:pt idx="11">
                  <c:v>6.5680572890388006E-2</c:v>
                </c:pt>
                <c:pt idx="12">
                  <c:v>0.13499039576527999</c:v>
                </c:pt>
                <c:pt idx="13">
                  <c:v>6.4073625430079995E-2</c:v>
                </c:pt>
                <c:pt idx="14">
                  <c:v>9.7547158120226005E-2</c:v>
                </c:pt>
                <c:pt idx="15">
                  <c:v>8.1183919514109998E-2</c:v>
                </c:pt>
                <c:pt idx="16">
                  <c:v>5.7536889998317998E-2</c:v>
                </c:pt>
                <c:pt idx="17">
                  <c:v>7.3090818503357996E-2</c:v>
                </c:pt>
                <c:pt idx="18">
                  <c:v>5.7979481459844003E-2</c:v>
                </c:pt>
                <c:pt idx="19">
                  <c:v>6.5208475331426999E-2</c:v>
                </c:pt>
                <c:pt idx="20">
                  <c:v>0.12937647249015</c:v>
                </c:pt>
                <c:pt idx="21">
                  <c:v>8.3207194766798998E-2</c:v>
                </c:pt>
                <c:pt idx="22">
                  <c:v>6.9634389946682002E-2</c:v>
                </c:pt>
                <c:pt idx="23">
                  <c:v>0.10754972515070001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48-4D8B-9988-B1B0AC01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23272"/>
        <c:axId val="293522616"/>
      </c:lineChart>
      <c:catAx>
        <c:axId val="29352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2616"/>
        <c:crosses val="autoZero"/>
        <c:auto val="1"/>
        <c:lblAlgn val="ctr"/>
        <c:lblOffset val="100"/>
        <c:noMultiLvlLbl val="0"/>
      </c:catAx>
      <c:valAx>
        <c:axId val="29352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2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11</c:v>
                </c:pt>
                <c:pt idx="2">
                  <c:v>12</c:v>
                </c:pt>
                <c:pt idx="3">
                  <c:v>14</c:v>
                </c:pt>
                <c:pt idx="4">
                  <c:v>9</c:v>
                </c:pt>
                <c:pt idx="5">
                  <c:v>10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BF-46EF-89CA-0B5AE59813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929624"/>
        <c:axId val="245927000"/>
      </c:barChart>
      <c:catAx>
        <c:axId val="24592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27000"/>
        <c:crosses val="autoZero"/>
        <c:auto val="1"/>
        <c:lblAlgn val="ctr"/>
        <c:lblOffset val="100"/>
        <c:noMultiLvlLbl val="0"/>
      </c:catAx>
      <c:valAx>
        <c:axId val="24592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2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0.13950218963003999</c:v>
                </c:pt>
                <c:pt idx="1">
                  <c:v>5.4897155246913999E-2</c:v>
                </c:pt>
                <c:pt idx="2">
                  <c:v>8.1464600456325004E-2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5-49D1-8455-3AE9DDEE6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930608"/>
        <c:axId val="245923720"/>
      </c:barChart>
      <c:catAx>
        <c:axId val="24593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23720"/>
        <c:crosses val="autoZero"/>
        <c:auto val="1"/>
        <c:lblAlgn val="ctr"/>
        <c:lblOffset val="100"/>
        <c:noMultiLvlLbl val="0"/>
      </c:catAx>
      <c:valAx>
        <c:axId val="24592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3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orangerd (Orange Dominicana)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CC-4EE9-BFDB-4C07A35E4D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orangerd (Orange Dominicana)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CC-4EE9-BFDB-4C07A35E4D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orangerd (Orange Dominicana)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CC-4EE9-BFDB-4C07A35E4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139896"/>
        <c:axId val="293658648"/>
      </c:barChart>
      <c:catAx>
        <c:axId val="28913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8648"/>
        <c:crosses val="autoZero"/>
        <c:auto val="1"/>
        <c:lblAlgn val="ctr"/>
        <c:lblOffset val="100"/>
        <c:noMultiLvlLbl val="0"/>
      </c:catAx>
      <c:valAx>
        <c:axId val="29365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3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orangerd (Orange Dominicana)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7.0515827705343995E-2</c:v>
                </c:pt>
                <c:pt idx="1">
                  <c:v>7.4744810398970005E-2</c:v>
                </c:pt>
                <c:pt idx="2">
                  <c:v>0.12358710179948</c:v>
                </c:pt>
                <c:pt idx="3">
                  <c:v>8.1593437763278001E-2</c:v>
                </c:pt>
                <c:pt idx="4">
                  <c:v>6.1959513883356999E-2</c:v>
                </c:pt>
                <c:pt idx="5">
                  <c:v>0.11352830183595999</c:v>
                </c:pt>
                <c:pt idx="6">
                  <c:v>5.9402454580234E-2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1B-4FED-B13C-1AC369B3F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993952"/>
        <c:axId val="246000840"/>
      </c:barChart>
      <c:catAx>
        <c:axId val="2459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00840"/>
        <c:crosses val="autoZero"/>
        <c:auto val="1"/>
        <c:lblAlgn val="ctr"/>
        <c:lblOffset val="100"/>
        <c:noMultiLvlLbl val="0"/>
      </c:catAx>
      <c:valAx>
        <c:axId val="24600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orangerd (Orange Dominicana)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E-47FA-BBEB-0866924084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orangerd (Orange Dominicana)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5E-47FA-BBEB-086692408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998872"/>
        <c:axId val="245999200"/>
      </c:barChart>
      <c:catAx>
        <c:axId val="245998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99200"/>
        <c:crosses val="autoZero"/>
        <c:auto val="1"/>
        <c:lblAlgn val="ctr"/>
        <c:lblOffset val="100"/>
        <c:noMultiLvlLbl val="0"/>
      </c:catAx>
      <c:valAx>
        <c:axId val="24599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9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439C-632D-4613-81DF-15463174FA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06A95E-9472-4D20-A79D-907E15815E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2820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1F53-E2F0-45F6-B725-0A4DF43D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C0EBE-7295-4752-9BB9-B07AE05C7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135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51559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468731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6129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017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53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8883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72928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73008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2660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89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52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orangerd (Orange Dominicana)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067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1190C-388A-46C1-95F3-AEF5EEA998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5223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7A1D6-220C-4CA3-BEAD-6BA3A3B6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931E2C-462A-42A8-8D8C-45C96C698C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2102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28C5B-C89C-41DA-A6AC-A3EF96C12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83085-D87C-4E9E-9165-D779D0025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11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61D30-2A48-4C50-8C58-95F051F4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991B4B-82AE-4147-A221-ABDC4AAFDE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832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D3A63-E254-4CA7-A7AD-D77DEA206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DB6FA-27D0-4255-B872-B3CCB2530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5B81-4489-4827-BB0F-EF37A6D01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21138-2A64-44D1-A77F-A40DA9085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281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B2090-E39E-434B-9D43-5C0CC61B1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D329F-FDE5-4A91-B5BA-C71CB0A5F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178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8631-BBD9-4F24-87C2-1757A646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EE541E-A231-46B9-82C1-A7E59057C6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064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8B3FA-C6EE-46AE-B23F-19B369C99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1C3D8-0400-4E8D-89A4-E4141DCAE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89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72968-C2F0-4464-BD2F-98F8AB3D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B375B-F438-4F8B-8693-0A99E6099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525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9BC52-9157-42CA-AD8B-0ADD59DDB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F4F28-8703-44A4-8499-06368DD19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39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0A05-5C76-476D-8591-F59D1A392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321E8B-9030-4EAC-84BA-857352FD17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0010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A2D58-DF1D-4E20-91C3-70B813CA6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B947-3A6C-40C6-8AF9-0077355A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5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60916-01F4-48A3-8195-8569E10F7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D79FF-6ED3-4C21-9915-34B96B7200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738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02B09-99F2-4526-B4D7-8A93CCAB3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687B4-C110-4617-96FD-AAE5C59B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5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A7B6-B489-4477-BA20-7915540E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E6F0F9-B840-4655-8E65-D74367349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9372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ADC42-8707-4216-8AAE-FE408BE87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7FE0C-D376-4D49-82A1-B1E85C89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59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26E07-FB29-4628-926D-6128C8B6E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307645-7D4B-498B-A884-14A7A8E918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308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638C4-EF17-463F-859B-173D3B91D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D0A9C-FF24-4548-BC4A-B4D24D087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13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C4F5-E36B-40C8-A0A1-D4A9A25F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57E7B6-4EF1-4D0B-887F-169574E32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071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7CAA7-F31D-4319-B0FF-4C0771B13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26FA9-57DE-4E6F-A7F1-E018B4075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737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18C33-0D42-4228-818E-B5092FF26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BBC47-0DAD-467B-8361-B7A0C8EEE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053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86886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7754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3151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0876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6839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97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- 2017-10-18 12:10:12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🙌¡#AlticeSports te lleva al Play! ⚾️💨 Completa nuestro formulario en http://bit.ly/2yzrhCf (link en nuestra bio), menciona a tu acompañante en un comentario y participa para ganar boletas a uno de los juegos del Torneo 2017-2018. 🤳#JuntosSinLímites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5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- 2017-10-21 20:11:24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💛¡Miren quien nos visitó en #DomicanaModa! 😍👌 #DM2017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- 2017-10-11 20:43:59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¡Gana boletas al ballet #LaBayadera  de @balletalinabreu! 😍 🤳Menciona en un comentario a tu acompañante a la función del viernes 13 de octubre en el Teatro Nacional y ya estás participando. 🙌 📑Seleccionaremos a los finalistas al azar y para ganar debes seguirnos, ser mayor de edad y ser cliente Orange. ⚠️Antes de participar, ten en cuenta que tanto la entrega de las boletas como el ballet se realizarán en Santo Domingo. ✔️ 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06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- 2017-10-12 14:50:53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🎊¡Hoy estamos de fiesta con @miguelcespedesofficial! 🎉 Deséale un feliz cumpleaños y celebremos con él este día especial. 🎁🎂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13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- 2017-10-26 17:06:01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 ¡Vamos al play con #AlticeSports! ⚾️💨 Completa nuestro formulario en el link en nuestra bio, menciona a tu acompañante en un comentario y participa para ganar boletas a uno de los juegos del Torneo 2017-2018.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65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9E74B-4E4E-4BB3-A103-DB2365D98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828481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BC07-99C6-4AED-B89A-1DD0322E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3CE87-1C74-4C5A-816A-1D18E6B00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78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4402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2891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551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3326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343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5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- 2017-10-18 19:18:57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aventura de #PawPatrolEnVivo solo se disfruta en familia! Completa nuestro formulario en http://bit.ly/AlticePawPatrol (link en nuestra bio) y participa para disfrutar con 3 acompañantes el show del viernes 20 de octubre en el Teatro Nacional. También, menciona a tus amigos y comparte esta oportunidad con otros fans de Paw Patrol.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29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- 2017-10-30 12:06:19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enorgullece la nominación de nuestro CEO Martin Roos como Mejor Empresario del 2017 por la @RevistaMercado, reconociendo su compromiso a fondo en este nuevo camino sin límites de Altice en República Dominicana: http://bit.ly/Empresario2017RM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2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- 2017-10-04 21:57:13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¡Altice y Orange te invitan al #JuniorExpress! Participa para ganar boletas al show en vivo del #CapitánTopa y su tripulación en http://bit.ly/2xghiCw 🤳Link en nuestra Bio🤳 
Seleccionaremos a los ganadores al azar entre los participantes que sean mayores de edad y clientes de Orange y serán a anunciados en un comentario el viernes 6 de octubre. 
#OrangeProntoAltice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95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- 2017-10-07 23:11:52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‪😲 Estos y más fans ilimitados del #JuniorExpress conocieron en persona al #CapitánTopa. 🙌🤳#JuniorExpressEnVivo #OrangeProntoAltice‬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70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8D19A-B280-41E0-A8E2-FA0D45042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7784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3B505-E7DC-45A3-AAD8-4F4436759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D05B6-4B94-48D6-AEE9-F342DF4E6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866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51415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1269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136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3210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656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orangerd (Orange Dominicana) - 2017-10-03 14:23:53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¡Sé de los primeros en tener el Samsung #GalaxyJ7Pro con tu cover gratis! #OrangeProntoAltice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7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62307-46B0-432F-8414-51721FBD2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30951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2017-11-04T21:37:58Z</dcterms:created>
  <dcterms:modified xsi:type="dcterms:W3CDTF">2017-11-04T21:38:22Z</dcterms:modified>
</cp:coreProperties>
</file>