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A5-4ADC-AFA1-2DDBC86DA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746200"/>
        <c:axId val="298748496"/>
      </c:radarChart>
      <c:catAx>
        <c:axId val="29874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48496"/>
        <c:crosses val="autoZero"/>
        <c:auto val="1"/>
        <c:lblAlgn val="ctr"/>
        <c:lblOffset val="100"/>
        <c:noMultiLvlLbl val="0"/>
      </c:catAx>
      <c:valAx>
        <c:axId val="29874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4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474618</c:v>
                </c:pt>
                <c:pt idx="1">
                  <c:v>474635</c:v>
                </c:pt>
                <c:pt idx="2">
                  <c:v>474704</c:v>
                </c:pt>
                <c:pt idx="3">
                  <c:v>474743</c:v>
                </c:pt>
                <c:pt idx="4">
                  <c:v>474700</c:v>
                </c:pt>
                <c:pt idx="5">
                  <c:v>474763</c:v>
                </c:pt>
                <c:pt idx="6">
                  <c:v>474813</c:v>
                </c:pt>
                <c:pt idx="7">
                  <c:v>474865</c:v>
                </c:pt>
                <c:pt idx="8">
                  <c:v>474922</c:v>
                </c:pt>
                <c:pt idx="9">
                  <c:v>474959</c:v>
                </c:pt>
                <c:pt idx="10">
                  <c:v>475037</c:v>
                </c:pt>
                <c:pt idx="11">
                  <c:v>475098</c:v>
                </c:pt>
                <c:pt idx="12">
                  <c:v>475181</c:v>
                </c:pt>
                <c:pt idx="13">
                  <c:v>475266</c:v>
                </c:pt>
                <c:pt idx="14">
                  <c:v>475341</c:v>
                </c:pt>
                <c:pt idx="15">
                  <c:v>475413</c:v>
                </c:pt>
                <c:pt idx="16">
                  <c:v>475500</c:v>
                </c:pt>
                <c:pt idx="17">
                  <c:v>475565</c:v>
                </c:pt>
                <c:pt idx="18">
                  <c:v>475615</c:v>
                </c:pt>
                <c:pt idx="19">
                  <c:v>475659</c:v>
                </c:pt>
                <c:pt idx="20">
                  <c:v>475710</c:v>
                </c:pt>
                <c:pt idx="21">
                  <c:v>475774</c:v>
                </c:pt>
                <c:pt idx="22">
                  <c:v>475839</c:v>
                </c:pt>
                <c:pt idx="23">
                  <c:v>475953</c:v>
                </c:pt>
                <c:pt idx="24">
                  <c:v>475983</c:v>
                </c:pt>
                <c:pt idx="25">
                  <c:v>476025</c:v>
                </c:pt>
                <c:pt idx="26">
                  <c:v>476054</c:v>
                </c:pt>
                <c:pt idx="27">
                  <c:v>476105</c:v>
                </c:pt>
                <c:pt idx="28">
                  <c:v>476157</c:v>
                </c:pt>
                <c:pt idx="29">
                  <c:v>476207</c:v>
                </c:pt>
                <c:pt idx="30">
                  <c:v>476262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A8-47E7-A006-9055CA4F2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85592"/>
        <c:axId val="237003880"/>
      </c:lineChart>
      <c:dateAx>
        <c:axId val="23728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03880"/>
        <c:crosses val="autoZero"/>
        <c:auto val="1"/>
        <c:lblOffset val="100"/>
        <c:baseTimeUnit val="days"/>
      </c:dateAx>
      <c:valAx>
        <c:axId val="23700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8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</c:v>
                </c:pt>
                <c:pt idx="1">
                  <c:v>17</c:v>
                </c:pt>
                <c:pt idx="2">
                  <c:v>69</c:v>
                </c:pt>
                <c:pt idx="3">
                  <c:v>39</c:v>
                </c:pt>
                <c:pt idx="4">
                  <c:v>-43</c:v>
                </c:pt>
                <c:pt idx="5">
                  <c:v>63</c:v>
                </c:pt>
                <c:pt idx="6">
                  <c:v>50</c:v>
                </c:pt>
                <c:pt idx="7">
                  <c:v>52</c:v>
                </c:pt>
                <c:pt idx="8">
                  <c:v>57</c:v>
                </c:pt>
                <c:pt idx="9">
                  <c:v>37</c:v>
                </c:pt>
                <c:pt idx="10">
                  <c:v>78</c:v>
                </c:pt>
                <c:pt idx="11">
                  <c:v>61</c:v>
                </c:pt>
                <c:pt idx="12">
                  <c:v>83</c:v>
                </c:pt>
                <c:pt idx="13">
                  <c:v>85</c:v>
                </c:pt>
                <c:pt idx="14">
                  <c:v>75</c:v>
                </c:pt>
                <c:pt idx="15">
                  <c:v>72</c:v>
                </c:pt>
                <c:pt idx="16">
                  <c:v>87</c:v>
                </c:pt>
                <c:pt idx="17">
                  <c:v>65</c:v>
                </c:pt>
                <c:pt idx="18">
                  <c:v>50</c:v>
                </c:pt>
                <c:pt idx="19">
                  <c:v>44</c:v>
                </c:pt>
                <c:pt idx="20">
                  <c:v>51</c:v>
                </c:pt>
                <c:pt idx="21">
                  <c:v>64</c:v>
                </c:pt>
                <c:pt idx="22">
                  <c:v>65</c:v>
                </c:pt>
                <c:pt idx="23">
                  <c:v>114</c:v>
                </c:pt>
                <c:pt idx="24">
                  <c:v>30</c:v>
                </c:pt>
                <c:pt idx="25">
                  <c:v>42</c:v>
                </c:pt>
                <c:pt idx="26">
                  <c:v>29</c:v>
                </c:pt>
                <c:pt idx="27">
                  <c:v>51</c:v>
                </c:pt>
                <c:pt idx="28">
                  <c:v>52</c:v>
                </c:pt>
                <c:pt idx="29">
                  <c:v>50</c:v>
                </c:pt>
                <c:pt idx="30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4D-4FB4-B074-4C78FC08F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96456"/>
        <c:axId val="304292192"/>
      </c:lineChart>
      <c:dateAx>
        <c:axId val="304296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92192"/>
        <c:crosses val="autoZero"/>
        <c:auto val="1"/>
        <c:lblOffset val="100"/>
        <c:baseTimeUnit val="days"/>
      </c:dateAx>
      <c:valAx>
        <c:axId val="30429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9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</c:v>
                </c:pt>
                <c:pt idx="1">
                  <c:v>72</c:v>
                </c:pt>
                <c:pt idx="2">
                  <c:v>53</c:v>
                </c:pt>
                <c:pt idx="3">
                  <c:v>28</c:v>
                </c:pt>
                <c:pt idx="4">
                  <c:v>55</c:v>
                </c:pt>
                <c:pt idx="5">
                  <c:v>59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2E-462B-AF52-E703E6D2A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463888"/>
        <c:axId val="303465528"/>
      </c:barChart>
      <c:catAx>
        <c:axId val="30346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65528"/>
        <c:crosses val="autoZero"/>
        <c:auto val="1"/>
        <c:lblAlgn val="ctr"/>
        <c:lblOffset val="100"/>
        <c:noMultiLvlLbl val="0"/>
      </c:catAx>
      <c:valAx>
        <c:axId val="30346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6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6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9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7</c:v>
                </c:pt>
                <c:pt idx="13">
                  <c:v>6</c:v>
                </c:pt>
                <c:pt idx="14">
                  <c:v>1</c:v>
                </c:pt>
                <c:pt idx="15">
                  <c:v>5</c:v>
                </c:pt>
                <c:pt idx="16">
                  <c:v>3</c:v>
                </c:pt>
                <c:pt idx="17">
                  <c:v>9</c:v>
                </c:pt>
                <c:pt idx="18">
                  <c:v>13</c:v>
                </c:pt>
                <c:pt idx="19">
                  <c:v>11</c:v>
                </c:pt>
                <c:pt idx="20">
                  <c:v>12</c:v>
                </c:pt>
                <c:pt idx="21">
                  <c:v>3</c:v>
                </c:pt>
                <c:pt idx="22">
                  <c:v>3</c:v>
                </c:pt>
                <c:pt idx="23">
                  <c:v>2</c:v>
                </c:pt>
                <c:pt idx="24">
                  <c:v>6</c:v>
                </c:pt>
                <c:pt idx="25">
                  <c:v>7</c:v>
                </c:pt>
                <c:pt idx="26">
                  <c:v>5</c:v>
                </c:pt>
                <c:pt idx="27">
                  <c:v>0</c:v>
                </c:pt>
                <c:pt idx="28">
                  <c:v>1</c:v>
                </c:pt>
                <c:pt idx="29">
                  <c:v>5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35-4065-987F-6232678A5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51808"/>
        <c:axId val="302955744"/>
      </c:lineChart>
      <c:dateAx>
        <c:axId val="30295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5744"/>
        <c:crosses val="autoZero"/>
        <c:auto val="1"/>
        <c:lblOffset val="100"/>
        <c:baseTimeUnit val="days"/>
      </c:dateAx>
      <c:valAx>
        <c:axId val="30295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@OrangeRD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94-4C26-A756-431EA71AF3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@OrangeRD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94-4C26-A756-431EA71AF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952792"/>
        <c:axId val="302951480"/>
      </c:barChart>
      <c:catAx>
        <c:axId val="30295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1480"/>
        <c:crosses val="autoZero"/>
        <c:auto val="1"/>
        <c:lblAlgn val="ctr"/>
        <c:lblOffset val="100"/>
        <c:noMultiLvlLbl val="0"/>
      </c:catAx>
      <c:valAx>
        <c:axId val="30295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19</c:v>
                </c:pt>
                <c:pt idx="2">
                  <c:v>27</c:v>
                </c:pt>
                <c:pt idx="3">
                  <c:v>29</c:v>
                </c:pt>
                <c:pt idx="4">
                  <c:v>25</c:v>
                </c:pt>
                <c:pt idx="5">
                  <c:v>24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B-46A6-B74F-B48FDB532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093056"/>
        <c:axId val="183083544"/>
      </c:barChart>
      <c:catAx>
        <c:axId val="18309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83544"/>
        <c:crosses val="autoZero"/>
        <c:auto val="1"/>
        <c:lblAlgn val="ctr"/>
        <c:lblOffset val="100"/>
        <c:noMultiLvlLbl val="0"/>
      </c:catAx>
      <c:valAx>
        <c:axId val="18308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9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6.3099444724885997E-4</c:v>
                </c:pt>
                <c:pt idx="1">
                  <c:v>5.7564405713931004E-4</c:v>
                </c:pt>
                <c:pt idx="2">
                  <c:v>8.8806625909099005E-4</c:v>
                </c:pt>
                <c:pt idx="3">
                  <c:v>8.3407311992666003E-4</c:v>
                </c:pt>
                <c:pt idx="4">
                  <c:v>7.9084637388524004E-4</c:v>
                </c:pt>
                <c:pt idx="5">
                  <c:v>9.0267261203656995E-4</c:v>
                </c:pt>
                <c:pt idx="6">
                  <c:v>5.6088395311010004E-4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02-4495-A4D8-7C4EE4EEA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084200"/>
        <c:axId val="183090760"/>
      </c:barChart>
      <c:catAx>
        <c:axId val="18308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90760"/>
        <c:crosses val="autoZero"/>
        <c:auto val="1"/>
        <c:lblAlgn val="ctr"/>
        <c:lblOffset val="100"/>
        <c:noMultiLvlLbl val="0"/>
      </c:catAx>
      <c:valAx>
        <c:axId val="18309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8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6</c:v>
                </c:pt>
                <c:pt idx="12">
                  <c:v>15</c:v>
                </c:pt>
                <c:pt idx="13">
                  <c:v>14</c:v>
                </c:pt>
                <c:pt idx="14">
                  <c:v>8</c:v>
                </c:pt>
                <c:pt idx="15">
                  <c:v>8</c:v>
                </c:pt>
                <c:pt idx="16">
                  <c:v>14</c:v>
                </c:pt>
                <c:pt idx="17">
                  <c:v>9</c:v>
                </c:pt>
                <c:pt idx="18">
                  <c:v>15</c:v>
                </c:pt>
                <c:pt idx="19">
                  <c:v>20</c:v>
                </c:pt>
                <c:pt idx="20">
                  <c:v>17</c:v>
                </c:pt>
                <c:pt idx="21">
                  <c:v>6</c:v>
                </c:pt>
                <c:pt idx="22">
                  <c:v>7</c:v>
                </c:pt>
                <c:pt idx="2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9D-4E35-9A51-C5ECA4D2B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087808"/>
        <c:axId val="183084856"/>
      </c:lineChart>
      <c:catAx>
        <c:axId val="18308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84856"/>
        <c:crosses val="autoZero"/>
        <c:auto val="1"/>
        <c:lblAlgn val="ctr"/>
        <c:lblOffset val="100"/>
        <c:noMultiLvlLbl val="0"/>
      </c:catAx>
      <c:valAx>
        <c:axId val="18308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8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7.0988667053686005E-4</c:v>
                </c:pt>
                <c:pt idx="1">
                  <c:v>9.2548188158880003E-4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1.1568523519859999E-3</c:v>
                </c:pt>
                <c:pt idx="11">
                  <c:v>6.3101037381055E-4</c:v>
                </c:pt>
                <c:pt idx="12">
                  <c:v>1.542469802648E-3</c:v>
                </c:pt>
                <c:pt idx="13">
                  <c:v>6.7608254336844003E-4</c:v>
                </c:pt>
                <c:pt idx="14">
                  <c:v>7.6247086835440998E-4</c:v>
                </c:pt>
                <c:pt idx="15">
                  <c:v>9.7280765962458999E-4</c:v>
                </c:pt>
                <c:pt idx="16">
                  <c:v>5.4086603469474998E-4</c:v>
                </c:pt>
                <c:pt idx="17">
                  <c:v>3.9730282795479E-4</c:v>
                </c:pt>
                <c:pt idx="18">
                  <c:v>4.0665112978901998E-4</c:v>
                </c:pt>
                <c:pt idx="19">
                  <c:v>7.0462825075511004E-4</c:v>
                </c:pt>
                <c:pt idx="20">
                  <c:v>9.0321092721901998E-4</c:v>
                </c:pt>
                <c:pt idx="21">
                  <c:v>5.9595424193218001E-4</c:v>
                </c:pt>
                <c:pt idx="22">
                  <c:v>5.1081792165616003E-4</c:v>
                </c:pt>
                <c:pt idx="23">
                  <c:v>9.0144339115792E-4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E7-45D9-B88D-BEA6B7F7F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097648"/>
        <c:axId val="183098304"/>
      </c:lineChart>
      <c:catAx>
        <c:axId val="18309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98304"/>
        <c:crosses val="autoZero"/>
        <c:auto val="1"/>
        <c:lblAlgn val="ctr"/>
        <c:lblOffset val="100"/>
        <c:noMultiLvlLbl val="0"/>
      </c:catAx>
      <c:valAx>
        <c:axId val="18309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9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17</c:v>
                </c:pt>
                <c:pt idx="2">
                  <c:v>34</c:v>
                </c:pt>
                <c:pt idx="3">
                  <c:v>43</c:v>
                </c:pt>
                <c:pt idx="4">
                  <c:v>21</c:v>
                </c:pt>
                <c:pt idx="5">
                  <c:v>24</c:v>
                </c:pt>
                <c:pt idx="6">
                  <c:v>30</c:v>
                </c:pt>
                <c:pt idx="7">
                  <c:v>16</c:v>
                </c:pt>
                <c:pt idx="8">
                  <c:v>33</c:v>
                </c:pt>
                <c:pt idx="9">
                  <c:v>20</c:v>
                </c:pt>
                <c:pt idx="10">
                  <c:v>28</c:v>
                </c:pt>
                <c:pt idx="11">
                  <c:v>40</c:v>
                </c:pt>
                <c:pt idx="12">
                  <c:v>49</c:v>
                </c:pt>
                <c:pt idx="13">
                  <c:v>51</c:v>
                </c:pt>
                <c:pt idx="14">
                  <c:v>36</c:v>
                </c:pt>
                <c:pt idx="15">
                  <c:v>22</c:v>
                </c:pt>
                <c:pt idx="16">
                  <c:v>53</c:v>
                </c:pt>
                <c:pt idx="17">
                  <c:v>70</c:v>
                </c:pt>
                <c:pt idx="18">
                  <c:v>17</c:v>
                </c:pt>
                <c:pt idx="19">
                  <c:v>25</c:v>
                </c:pt>
                <c:pt idx="20">
                  <c:v>34</c:v>
                </c:pt>
                <c:pt idx="21">
                  <c:v>13</c:v>
                </c:pt>
                <c:pt idx="22">
                  <c:v>26</c:v>
                </c:pt>
                <c:pt idx="23">
                  <c:v>33</c:v>
                </c:pt>
                <c:pt idx="24">
                  <c:v>21</c:v>
                </c:pt>
                <c:pt idx="25">
                  <c:v>24</c:v>
                </c:pt>
                <c:pt idx="26">
                  <c:v>26</c:v>
                </c:pt>
                <c:pt idx="27">
                  <c:v>26</c:v>
                </c:pt>
                <c:pt idx="28">
                  <c:v>10</c:v>
                </c:pt>
                <c:pt idx="29">
                  <c:v>39</c:v>
                </c:pt>
                <c:pt idx="30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0A-4B3C-8234-D8549377E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09320"/>
        <c:axId val="387610960"/>
      </c:lineChart>
      <c:dateAx>
        <c:axId val="387609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10960"/>
        <c:crosses val="autoZero"/>
        <c:auto val="1"/>
        <c:lblOffset val="100"/>
        <c:baseTimeUnit val="days"/>
      </c:dateAx>
      <c:valAx>
        <c:axId val="38761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0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@OrangeRD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5F-498A-8A1F-18E1730BC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732584"/>
        <c:axId val="405736520"/>
      </c:barChart>
      <c:catAx>
        <c:axId val="40573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736520"/>
        <c:crosses val="autoZero"/>
        <c:auto val="1"/>
        <c:lblAlgn val="ctr"/>
        <c:lblOffset val="100"/>
        <c:noMultiLvlLbl val="0"/>
      </c:catAx>
      <c:valAx>
        <c:axId val="40573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73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0A4D3-E1BA-4EAB-9F46-AB9703DD5A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48B3D-423B-4DCB-B5D1-2187B7ECAD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0421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BF471-C7B7-4518-A018-1E6DC1812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6C0A7-9726-485E-8461-99096DD8D0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028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32272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570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719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56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61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04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826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5111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076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439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3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42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471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6454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7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@OrangeRD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99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993A3-B4B2-493D-90AF-39E44B3A5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6296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DA79E-B488-4A0E-9B45-4740F9DD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86FD42-B2E9-485E-A6E2-377D836D46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6194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2FECA-AABF-4C1E-B416-7BECD77AC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53F3B-39AA-4327-AE41-421D5CE94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45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DBF66-13A7-47FA-B8E6-8677F744B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D3345B-C1BD-4CF3-B655-580A12C804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818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BE3F5-721C-4A1D-8819-15562C5D5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AD070-CB8E-4AD5-9B92-4AB6B146E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22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2DBDB-6BF5-4EF8-A648-DD14FB380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7A8E0-AC1C-4976-AA3D-585AC2D49E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7711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3C288-A7CB-459B-9046-B7E58A4A7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BC29E-61E2-4BE2-83B3-6D93713D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30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158E-3AD5-47DA-A525-5C3E8AA92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C6E6A-EAA1-4D4B-8765-EC9B96C31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8383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E706D-B90F-400D-BB20-A7FC5587B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60DF0-E0B2-42D8-BF6A-E36A12E26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31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B4D5A-D7DD-47E3-B8F7-42405B0E9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48293-D08F-48D6-B3F3-AB2E325FA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4531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81D40-D4E4-4FFE-B8C3-E15359EDB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B28FB-E423-42E6-8954-E4A8B8BD4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286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E58B-E614-467A-9DD7-7FF590F5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27E235-0B82-4A00-A60E-3E0A120A1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8761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64881-79D0-4C61-AAE4-27FB4CF9F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FAE24-059E-42B4-812A-4DA21320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62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0BD16-B861-4328-B90F-B4026859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2C6DA9-6DA6-4109-B06D-B1AF6D4672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8579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D1FDC-52D8-47A9-8BB6-A678F07BB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587E9-D7AA-4A32-BCC7-995AC27A1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776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5DFB4-1E04-41D0-9813-C1AFA2B73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519BA8-7C26-4A46-8B57-9238925FF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444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8A9DED-B6E8-4682-8719-AC2AF2CA7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EA3F0-EDCF-4710-AD02-FC7C6AA04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548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FCEC8-1F20-4BEA-9E7B-E49C63E64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7D2400-94CD-4BA9-A46D-8A6C0318C9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07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8B775-A54E-420D-A205-48303FD32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AF609-85A3-42CE-ABC1-B37579D7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671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EFF77-1B7E-4531-92EA-D8EE6E7E8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B727C-B1C6-40CA-BDEE-1B8A3918D6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0049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50AC1-765E-4AD9-AACD-D584CFD02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77C54-22AC-4DB3-83B7-18E6459EE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825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8B1C-05B2-48E0-B618-F4C22BBE7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84969-DF12-4821-BDA0-EFB86DBD4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400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99191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306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751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852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414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453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3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- 2017-10-18 11:06:43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Participa completando el formulario en https://t.co/hEKMSqjqDT y respondiendo este tweet mencionando a tu acompañante. #AlticeSports https://t.co/t5ssDufUTN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0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- 2017-10-14 00:30:16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✨⚾️💨 Viviendo cada homerun con emoción. 🏆 🦅9 vs 🐯3  🙌#AlticeSports #ACvsTL https://t.co/JgHkCPlLbZ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19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- 2017-10-13 11:54:46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 Prepárate a hacer cosas grandiosas con @SamsungLatin ✨
#OrangeProntoAltice https://t.co/YaL7NI3VFi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3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- 2017-10-09 21:01:14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💛Acompáñanos en esta inolvidable experiencia con la transmisión de @rcavada: https://t.co/nZYHHdGKH2 📲#LasQueNuncaCanto #JuntosSinLímites https://t.co/mWas510n61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1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- 2017-10-21 11:46:51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❄️Únete al deslumbrante mundo de tus personajes favoritos en #DisneyOnIce, del 29 de noviembre al 3 de diciembre. ⛸❄️#OrangeProntoAltice https://t.co/yvsUoOup4G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9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- 2017-10-01 12:53:10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Dale un vistazo a este increíble día en @expocibao y no te pierdas las ofertas, 🎁 y sorpresas de hoy. #ExpoCibao2017 #OrangeProntoAltice https://t.co/AjRgYklwaq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860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E5E03-48F9-4919-98F5-56A6F001F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79285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42A1-D351-4ECA-A82A-31BCB363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5FDBB-C2D0-4850-9A0D-263EDB2AD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23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83348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08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5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887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001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148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03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- 2017-10-03 17:51:04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¡Las mejores películas del año te esperan en la #ExperienciaFICFA2017! Envía FESTIVAL al 2072 y recibe 15% de descuento con #AlticeCinema. https://t.co/8s22pbTNOO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59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- 2017-10-19 22:11:09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nos sentimos parte de la #TribuCamila. ¿Cuál es tu pieza favorita? #DM2017 #DominicanaModa https://t.co/mIWPB2abR5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7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- 2017-10-05 19:50:50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 tu Prepago a’toa y mantente siempre conectado en cualquier lugar con tu Paquetico de Internet ilimitado. #OrangeProntoAltice https://t.co/hltWJQPezc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- 2017-10-19 14:41:37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 Roos, CEO de #AlticeRD, presenta las nuevas soluciones de entretenimiento IPTV y seguridad avanzada de #AlticeBusiness. #TechDay2017 https://t.co/rI0VJTWiOx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17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- 2017-10-26 16:29:52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¿Sabes qué día es? ⚡️¡THORsday!⚡️🎬 #OrangeCinema #OrangeProntoAltice https://t.co/mR92yBi6Ri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9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- 2017-10-13 23:11:34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⚾️💨Las Águilas Cibaeñas y los Tigres del Licey demuestran que aquí se juega la mejor pelota del mundo. 💪#AlticeSports #ACvsTL https://t.co/UV4qmfY9aZ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244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F2DD0-1A6D-4331-9D0A-3AC16DF77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55975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5136D-871D-4201-A949-467E7EED6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BEDF22-F659-40D9-ACF1-9A9067038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366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03105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713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448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69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277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88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59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Vive con nosotros la gran aventura familiar de #PawPatrolEnVivo: 20-22 de oct. en el Teatro Nacional. #OrangeProntoAltice #JuntosSinLímites https://t.co/bUUADR2iIX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85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- 2017-10-23 20:23:15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une un camino sin límites al futuro de la telecomunicaciones. #JuntosSinLímites https://t.co/SzUh2teLAr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9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- 2017-10-17 17:16:54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Envía KAHKOW al 442 y recibe 15% de descuento de martes a domingo en #KahKowExperience. #OrangeProntoAltice https://t.co/eq44MQjgcr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9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- 2017-10-17 18:41:34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19/oct únete a la principal reunión de la comunidad tecnológica de América Latina y El Caribe: #TechDay2017. https://t.co/WcOk9hSS4w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82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- 2017-10-10 00:43:37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@coviquintana por compartir con nosotros tus historias, canciones y emociones. 🙌💛 #LasQueNuncaCanto #OrangeProntoAltice https://t.co/gcACQ2gcn1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8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- 2017-10-18 11:04:56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¡#AlticeSports te lleva al Play!  #JuntosSinLímites https://t.co/EUxewRpTWC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22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15525-EE14-4D02-B040-1F3621ADA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2961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CDD5-CB9C-4FA9-BB8D-DF32D238C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1DA3E-3A58-449B-8A14-BD1FE10BD1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235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4691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414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400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059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508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749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81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- 2017-10-20 22:10:08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Estos diseñadores puertorriqueños representan @SanJuanModaPR en #DominicanaModa a beneficio del International Women’s Club. #DM2017 https://t.co/wki2Exhx8U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45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- 2017-10-25 22:31:44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Richard y Kaking recibieron premios especiales al descargar nuestra app de Altice #TechDay2017. #AlticeBusiness https://t.co/5YH13NfuLw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93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- 2017-10-21 19:12:39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💛¡Miren quien nos visitó en #DomicanaModa! 😍👌 #DM2017 https://t.co/6pzT8ydt1r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85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- 2017-10-13 18:00:03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¡Diviértete en familia este fin de semana con la Mini Feria y el Cine Móvil #AlticeFest! #OrangeProntoAltice https://t.co/V0Sg7RgKcc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57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- 2017-10-13 16:36:24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¡Aprovecha la oportunidad de ahorrar hasta 3,000 pesos en tu nuevo móvil! #OrangeProntoAltice https://t.co/YHKmCnWnDe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9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- 2017-10-13 18:58:28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Activa tu nueva línea con un Huawei en nuestras tiendas del 13 al 16 /OCT y participa para ganar un Huawei Talk Band B2. #OrangeProntoAltice https://t.co/Ntkj5vNwz2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96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C2094-975F-4A37-84C9-E37C74AC9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19467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D4064-6053-4398-9FF4-4F66EADD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2D2F70-D415-4BBA-A946-3037E2B49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766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5532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89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027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425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76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630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2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- 2017-10-13 23:48:22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😲 🦅 7 vs 🐯 2 en la 8va🔺
#AlticeSports #ACvsTL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95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A1244-7723-465E-8B2D-46034DA36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732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B029-DC93-4351-9481-AD2FC5B3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7FECA-F8AE-46E6-A63F-D69A078093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8734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DED25-9EA1-4DBD-8339-C88844183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0C073-E38C-4C30-A720-34457539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907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8AA7-B6AC-4230-BD6D-A6227F412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7591F2-4536-4FDC-ACD9-A4B60181A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066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204514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7271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96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840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0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@AlcaldiadeStgo - 2017-10-17 16:03:11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#AlcaldiaDeStgo, @OrangeRD, Bepensa y Alimentos Mac nos ponemos de acuerdo a favor de la Ciudad Corazón.… https://t.co/L5IuPfUyMr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17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@felixlajara - 2017-10-14 20:49:29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Alcaldía de Santiago le pide a @OrangeRD @cocacolard  Etc que pasen a cumplir sus compromisos impositivos 😆 https://t.co/F5Qpgc2NfH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26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- 2017-10-14 11:39:16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@Altice @ClaroRD @TricomDR @Viva_RD @windtelecom @graynmer @paveldecampsv @IndotelRD @jatirado… https://t.co/JriOLP2KW6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16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@vinzzanity - 2017-10-15 21:13:10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Wifi en Wifi y en 15 días me dice @OrangeRD que consumí 10 gb…
😂😂😂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89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@nashlabogaert - 2017-10-13 19:06:22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2015 @OrangeRD me 
dio la bienvenida y hoy... seguimos tomados de las manos, listos para abrazar una nueva avent… https://t.co/mevBDW8SKM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7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@FerRamirezTV - 2017-10-17 17:09:21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@AlcaldiadeStgo @OrangeRD @rcavada @CDN37 @z101digital @ZOLFM1065 Si yo fuera directivo de una asoc. Empresarial de Stgo me revisaría...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919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F1F69-FFAB-4051-9E04-D956A2349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26196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ACC24-88F7-41AC-A81F-9491AD36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7BC5D-6128-4CA8-8ACE-C0C8BD8D6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615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346492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3252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48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4985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1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- 2017-10-17 11:53:46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Acusan multinacionales @McDonalds @CocaCola @OrangeRD de no pagar impuestos a la alcaldía de Santiago https://t.co/VKPhywX2T7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29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@semproblema09 - 2017-10-21 09:54:22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holaaa 😁✋🏽 #Orange @orange_es @OrangeModerator @OrangeTV_es @orange @OrangeEsportsES @OrangeRD… https://t.co/IEvWIteHkT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5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@pavloross - 2017-10-03 00:41:42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Marco Jurídico.  El 5to elemento de la marca país. 
#SeguridadJuridica.
@Altice 
@icpcabrera 
@ClaroRD 
@TricomDR 
@OrangeRD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13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@zabala01 - 2017-10-05 14:47:16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ha pasado a ser la empresa mas ineficiente del pais. Sin temor a equivocarme.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9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@Al081082 - 2017-10-20 13:20:39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@chilo0610 @OrangeRD buenoooo todo el mundo en verde 
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6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@JulioMDuverge - 2017-10-11 12:53:05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@ProConsumidorRD @IndotelRD @Altice @ClaroRD ... si pido la portabilidad.. en cuanto tiempo me activan el… https://t.co/JiPn3blOD5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93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6CEB0-DC36-4B1A-AF0C-57100720E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53676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0CEDE-B8B0-4CE4-8552-85942CD2F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40F6ED-4D0A-4B9B-946D-9CF1FD83A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6759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129420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10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980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9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34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@edinfeliz5 - 2017-10-31 12:31:47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Me tienen halto robandome mi balance cada vez que recargo mi teléfono se me roban mi balance sin consumirlo enviando mensaje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39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@edinfeliz5 - 2017-10-31 12:35:40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Las autoridades competente no hacen nada y saben lo que esta pasando con las telecomunicaciones del esta porquería de 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82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@edinfeliz5 - 2017-10-31 12:33:26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Mi # de teléfono es 829_878_6746 me canso de hacer reclamaciones para nada y el maldito indotel no sirve… https://t.co/OlOanyh9uH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10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@HeidyMarinez - 2017-10-06 22:20:43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@Luis_Zoquier @OrangeRD Vete para @ClaroRD 😎💁🏽que @OrangeRD no sirve nada😓🙄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27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@Br0kyRD - 2017-10-24 11:03:19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@JhaelMaldonad0 @EdeesteRD @ClaroRDServicio @OrangeRD Claro tus apagones cotidianos,claro con sus locuras y Orange haciendo mas de lo mismo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55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@iCoroRD - 2017-10-28 19:52:21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Entonces @OrangeRD mi plan como es viejo no aplica al aumento de velocidad. Se pueden meter sus planes por el culo, me voy pa’ @Viva_RD 👋🏽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6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@Lisandrofh - 2017-10-30 18:08:12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@wilfredo_sam @samy_cho @IndotelRD @Viva_RD @ProConsumidorRD @ClaroRD @OrangeRD @LeoHerasme @DajelisRD… https://t.co/644vw4Z5Ts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45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0836E-513C-4DB6-8DDB-B8E87685D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94607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A1724-CBE0-4730-BB9B-693633514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6F946-C97E-41F9-8047-78CA0E593D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677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9264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1991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825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718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@atento27 - 2017-10-28 20:03:01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@iCoroRD @OrangeRD @Viva_RD Jajaja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21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B8CD0-C872-45FF-9147-E334D4215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847206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0E187-B1D0-462C-8DD7-1E7A126A7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C3B5B-D6B5-4AD7-942E-9B0EAA5BE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474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2896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54027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941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9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95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3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@ivanOnRadio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5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@ProConsumidorRD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1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@edinfeliz5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4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@ibraheredia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0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@kakom01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60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@Luis_Zoquier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1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@jorgebrahma2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71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@EcheniqueRD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944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32640-0871-4CD6-BF8F-90C5F7EF7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27213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4FA5-C121-4038-B9FE-7EE1C7BA6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3A556F-4B8F-4B40-86FF-02C754895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338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26033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4072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8601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23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@maylys2015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36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@RafaelMarcelinQ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21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@GabrielCG05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19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@SamuelSiri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0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@Takkaeshy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9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@albertpaulino4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5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@noel_gutierrez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8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@Jorge_Solano92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29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94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@leonardoajim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875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2FB76-226E-4CBE-B205-8C4B45A32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11198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8C674-917C-4009-83A4-D265546F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9DEE0-F640-44C7-AABB-1FFCB12FBC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7101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C8223-7A8F-4EFA-A04B-0EA0899B4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71093-9B3A-457B-8AC5-AE31569C5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646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43497-ACCA-4EBD-8FFD-211688AE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FBD01-4747-41DF-BB23-42F453FA3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968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993424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0192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248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496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1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@nohelis17 - 2017-10-31 16:58:51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Puedo cambiar mis fidepuntos por boletas?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9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@Maria_Lynch04 - 2017-10-31 14:48:06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Hola, dos preguntas.  Al cambiar mis fidepuntos por un móvil debo de renovar mi antiguo contrato? Sigue disponible para Tablets?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6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@Takkaeshy - 2017-10-31 12:31:54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Que es lo que pasa que es imposible comunicarse con ustedes????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0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@joanbarros - 2017-10-30 14:32:31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que necesito hacer para actualizar mi SIM Card a una LTE? En cada oficina es algo diferente.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91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@majuepa - 2017-10-30 12:08:14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Orange WTF? Como es que mi numero está suspendido? No puedo ni llamar a servicio al cliente. Les encanta joderme la vida. 😡😡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3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@lourdes1993 - 2017-10-28 21:29:56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  Necesito que me resuelvan ya!!!!!!!!! Tengo desde el 16 esperando! A qué estamos? A 28 que llegue el 30! 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27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@lourdes1993 - 2017-10-28 21:24:05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Quiero saber si tengo que poner una recarga para poder llamar? Si se me presenta una emergencia que hago?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160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F46F2-F73D-4087-9502-30FCA8E5D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260307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25C17-8CFE-4D78-AF09-B17FDC60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AA990-8630-4776-9E94-7D9DBF0F6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79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340290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8200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909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778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2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@olgamarti22 - 2017-10-28 15:56:46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verdad que @OrangeRD de agora y cualquiera es una mierda!!! Es que no tienen empleados?? Media hora para hacer un pago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15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@luiggy46xyhmai1 - 2017-10-28 09:04:17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Que debo hacer para que se active.    Ya he utilizado el mensaje DATA al 3500 y. No funciona.   Será el ship que tengo?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9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@cinthrash - 2017-10-27 18:11:04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su servicio al cliente, puede ser peor? 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4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69A88-5FC4-451E-A9B1-037DC7EF9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10208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1297</Words>
  <Application>Microsoft Office PowerPoint</Application>
  <PresentationFormat>On-screen Show (4:3)</PresentationFormat>
  <Paragraphs>484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2017-11-04T21:33:34Z</dcterms:created>
  <dcterms:modified xsi:type="dcterms:W3CDTF">2017-11-04T21:34:22Z</dcterms:modified>
</cp:coreProperties>
</file>