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80" r:id="rId24"/>
    <p:sldId id="281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Orange Dominicana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952164</c:v>
                </c:pt>
                <c:pt idx="1">
                  <c:v>952277</c:v>
                </c:pt>
                <c:pt idx="2">
                  <c:v>952698</c:v>
                </c:pt>
                <c:pt idx="3">
                  <c:v>953057</c:v>
                </c:pt>
                <c:pt idx="4">
                  <c:v>953370</c:v>
                </c:pt>
                <c:pt idx="5">
                  <c:v>953691</c:v>
                </c:pt>
                <c:pt idx="6">
                  <c:v>954021</c:v>
                </c:pt>
                <c:pt idx="7">
                  <c:v>954391</c:v>
                </c:pt>
                <c:pt idx="8">
                  <c:v>954644</c:v>
                </c:pt>
                <c:pt idx="9">
                  <c:v>954878</c:v>
                </c:pt>
                <c:pt idx="10">
                  <c:v>955106</c:v>
                </c:pt>
                <c:pt idx="11">
                  <c:v>955317</c:v>
                </c:pt>
                <c:pt idx="12">
                  <c:v>955550</c:v>
                </c:pt>
                <c:pt idx="13">
                  <c:v>955732</c:v>
                </c:pt>
                <c:pt idx="14">
                  <c:v>955925</c:v>
                </c:pt>
                <c:pt idx="15">
                  <c:v>956128</c:v>
                </c:pt>
                <c:pt idx="16">
                  <c:v>956337</c:v>
                </c:pt>
                <c:pt idx="17">
                  <c:v>956483</c:v>
                </c:pt>
                <c:pt idx="18">
                  <c:v>956680</c:v>
                </c:pt>
                <c:pt idx="19">
                  <c:v>956803</c:v>
                </c:pt>
                <c:pt idx="20">
                  <c:v>956977</c:v>
                </c:pt>
                <c:pt idx="21">
                  <c:v>957225</c:v>
                </c:pt>
                <c:pt idx="22">
                  <c:v>957388</c:v>
                </c:pt>
                <c:pt idx="23">
                  <c:v>957499</c:v>
                </c:pt>
                <c:pt idx="24">
                  <c:v>957626</c:v>
                </c:pt>
                <c:pt idx="25">
                  <c:v>957756</c:v>
                </c:pt>
                <c:pt idx="26">
                  <c:v>957873</c:v>
                </c:pt>
                <c:pt idx="27">
                  <c:v>957985</c:v>
                </c:pt>
                <c:pt idx="28">
                  <c:v>958150</c:v>
                </c:pt>
                <c:pt idx="29">
                  <c:v>958283</c:v>
                </c:pt>
                <c:pt idx="30">
                  <c:v>958373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E84-4117-8577-0D40DC5E75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843680"/>
        <c:axId val="287845976"/>
      </c:lineChart>
      <c:dateAx>
        <c:axId val="287843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845976"/>
        <c:crosses val="autoZero"/>
        <c:auto val="1"/>
        <c:lblOffset val="100"/>
        <c:baseTimeUnit val="days"/>
      </c:dateAx>
      <c:valAx>
        <c:axId val="287845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843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Orange Dominicana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00-48CB-A211-E2699983FB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7845320"/>
        <c:axId val="287848600"/>
      </c:radarChart>
      <c:catAx>
        <c:axId val="287845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848600"/>
        <c:crosses val="autoZero"/>
        <c:auto val="1"/>
        <c:lblAlgn val="ctr"/>
        <c:lblOffset val="100"/>
        <c:noMultiLvlLbl val="0"/>
      </c:catAx>
      <c:valAx>
        <c:axId val="287848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845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Orange Dominicana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3.2559776072765998E-3</c:v>
                </c:pt>
                <c:pt idx="1">
                  <c:v>2.4854200359860999E-3</c:v>
                </c:pt>
                <c:pt idx="2">
                  <c:v>7.9441154227476996E-3</c:v>
                </c:pt>
                <c:pt idx="3">
                  <c:v>4.6350858155529999E-3</c:v>
                </c:pt>
                <c:pt idx="4">
                  <c:v>5.2034540024107996E-3</c:v>
                </c:pt>
                <c:pt idx="5">
                  <c:v>3.3209932216780001E-3</c:v>
                </c:pt>
                <c:pt idx="6">
                  <c:v>4.5289855072464004E-3</c:v>
                </c:pt>
                <c:pt idx="7">
                  <c:v>1.6243871868339001E-3</c:v>
                </c:pt>
                <c:pt idx="8">
                  <c:v>3.4834371729366999E-3</c:v>
                </c:pt>
                <c:pt idx="9">
                  <c:v>2.4875335293334999E-3</c:v>
                </c:pt>
                <c:pt idx="10">
                  <c:v>2.9738469013352998E-3</c:v>
                </c:pt>
                <c:pt idx="11">
                  <c:v>0.12435297890553</c:v>
                </c:pt>
                <c:pt idx="12">
                  <c:v>3.5585959455031999E-3</c:v>
                </c:pt>
                <c:pt idx="13">
                  <c:v>1.8495439186891002E-2</c:v>
                </c:pt>
                <c:pt idx="14">
                  <c:v>1.7785626702711999E-3</c:v>
                </c:pt>
                <c:pt idx="15">
                  <c:v>5.0207839535744998E-3</c:v>
                </c:pt>
                <c:pt idx="16">
                  <c:v>1.5163684126864999E-3</c:v>
                </c:pt>
                <c:pt idx="17">
                  <c:v>7.5878993916237E-3</c:v>
                </c:pt>
                <c:pt idx="18">
                  <c:v>7.0201944376739999E-3</c:v>
                </c:pt>
                <c:pt idx="19">
                  <c:v>3.7836781323263E-3</c:v>
                </c:pt>
                <c:pt idx="20">
                  <c:v>5.1112553072025996E-3</c:v>
                </c:pt>
                <c:pt idx="21">
                  <c:v>5.2763501448644997E-3</c:v>
                </c:pt>
                <c:pt idx="22">
                  <c:v>5.2926302213364002E-3</c:v>
                </c:pt>
                <c:pt idx="23">
                  <c:v>2.8409001893585002E-3</c:v>
                </c:pt>
                <c:pt idx="24">
                  <c:v>4.7342452325106E-3</c:v>
                </c:pt>
                <c:pt idx="25">
                  <c:v>3.8932927515988001E-3</c:v>
                </c:pt>
                <c:pt idx="26">
                  <c:v>3.3148398332035001E-3</c:v>
                </c:pt>
                <c:pt idx="27">
                  <c:v>1.8164185445894002E-2</c:v>
                </c:pt>
                <c:pt idx="28">
                  <c:v>2.2962903429509999E-3</c:v>
                </c:pt>
                <c:pt idx="29">
                  <c:v>5.2180301727377002E-3</c:v>
                </c:pt>
                <c:pt idx="30">
                  <c:v>8.2956983412776995E-3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DC9-4821-9A4C-8259B30BEA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344488"/>
        <c:axId val="288346784"/>
      </c:lineChart>
      <c:dateAx>
        <c:axId val="288344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346784"/>
        <c:crosses val="autoZero"/>
        <c:auto val="1"/>
        <c:lblOffset val="100"/>
        <c:baseTimeUnit val="days"/>
      </c:dateAx>
      <c:valAx>
        <c:axId val="288346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344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Orange Dominicana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173</c:v>
                </c:pt>
                <c:pt idx="1">
                  <c:v>213</c:v>
                </c:pt>
                <c:pt idx="2">
                  <c:v>215</c:v>
                </c:pt>
                <c:pt idx="3">
                  <c:v>213</c:v>
                </c:pt>
                <c:pt idx="4">
                  <c:v>199</c:v>
                </c:pt>
                <c:pt idx="5">
                  <c:v>200</c:v>
                </c:pt>
                <c:pt idx="6">
                  <c:v>223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70-49CB-8802-30086DAA0D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9025584"/>
        <c:axId val="289021976"/>
      </c:barChart>
      <c:catAx>
        <c:axId val="289025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021976"/>
        <c:crosses val="autoZero"/>
        <c:auto val="1"/>
        <c:lblAlgn val="ctr"/>
        <c:lblOffset val="100"/>
        <c:noMultiLvlLbl val="0"/>
      </c:catAx>
      <c:valAx>
        <c:axId val="289021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025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Orange Dominicana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138</c:v>
                </c:pt>
                <c:pt idx="1">
                  <c:v>113</c:v>
                </c:pt>
                <c:pt idx="2">
                  <c:v>421</c:v>
                </c:pt>
                <c:pt idx="3">
                  <c:v>359</c:v>
                </c:pt>
                <c:pt idx="4">
                  <c:v>313</c:v>
                </c:pt>
                <c:pt idx="5">
                  <c:v>321</c:v>
                </c:pt>
                <c:pt idx="6">
                  <c:v>330</c:v>
                </c:pt>
                <c:pt idx="7">
                  <c:v>370</c:v>
                </c:pt>
                <c:pt idx="8">
                  <c:v>253</c:v>
                </c:pt>
                <c:pt idx="9">
                  <c:v>234</c:v>
                </c:pt>
                <c:pt idx="10">
                  <c:v>228</c:v>
                </c:pt>
                <c:pt idx="11">
                  <c:v>211</c:v>
                </c:pt>
                <c:pt idx="12">
                  <c:v>233</c:v>
                </c:pt>
                <c:pt idx="13">
                  <c:v>182</c:v>
                </c:pt>
                <c:pt idx="14">
                  <c:v>193</c:v>
                </c:pt>
                <c:pt idx="15">
                  <c:v>203</c:v>
                </c:pt>
                <c:pt idx="16">
                  <c:v>209</c:v>
                </c:pt>
                <c:pt idx="17">
                  <c:v>146</c:v>
                </c:pt>
                <c:pt idx="18">
                  <c:v>197</c:v>
                </c:pt>
                <c:pt idx="19">
                  <c:v>123</c:v>
                </c:pt>
                <c:pt idx="20">
                  <c:v>174</c:v>
                </c:pt>
                <c:pt idx="21">
                  <c:v>248</c:v>
                </c:pt>
                <c:pt idx="22">
                  <c:v>163</c:v>
                </c:pt>
                <c:pt idx="23">
                  <c:v>111</c:v>
                </c:pt>
                <c:pt idx="24">
                  <c:v>127</c:v>
                </c:pt>
                <c:pt idx="25">
                  <c:v>130</c:v>
                </c:pt>
                <c:pt idx="26">
                  <c:v>117</c:v>
                </c:pt>
                <c:pt idx="27">
                  <c:v>112</c:v>
                </c:pt>
                <c:pt idx="28">
                  <c:v>165</c:v>
                </c:pt>
                <c:pt idx="29">
                  <c:v>133</c:v>
                </c:pt>
                <c:pt idx="30">
                  <c:v>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67C-4D39-8700-93E85656A5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355096"/>
        <c:axId val="289360016"/>
      </c:lineChart>
      <c:dateAx>
        <c:axId val="289355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360016"/>
        <c:crosses val="autoZero"/>
        <c:auto val="1"/>
        <c:lblOffset val="100"/>
        <c:baseTimeUnit val="days"/>
      </c:dateAx>
      <c:valAx>
        <c:axId val="289360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355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Orange Dominicana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</c:v>
                </c:pt>
                <c:pt idx="1">
                  <c:v>3</c:v>
                </c:pt>
                <c:pt idx="2">
                  <c:v>6</c:v>
                </c:pt>
                <c:pt idx="3">
                  <c:v>6</c:v>
                </c:pt>
                <c:pt idx="4">
                  <c:v>5</c:v>
                </c:pt>
                <c:pt idx="5">
                  <c:v>3</c:v>
                </c:pt>
                <c:pt idx="6">
                  <c:v>5</c:v>
                </c:pt>
                <c:pt idx="7">
                  <c:v>2</c:v>
                </c:pt>
                <c:pt idx="8">
                  <c:v>8</c:v>
                </c:pt>
                <c:pt idx="9">
                  <c:v>4</c:v>
                </c:pt>
                <c:pt idx="10">
                  <c:v>5</c:v>
                </c:pt>
                <c:pt idx="11">
                  <c:v>6</c:v>
                </c:pt>
                <c:pt idx="12">
                  <c:v>7</c:v>
                </c:pt>
                <c:pt idx="13">
                  <c:v>4</c:v>
                </c:pt>
                <c:pt idx="14">
                  <c:v>1</c:v>
                </c:pt>
                <c:pt idx="15">
                  <c:v>4</c:v>
                </c:pt>
                <c:pt idx="16">
                  <c:v>2</c:v>
                </c:pt>
                <c:pt idx="17">
                  <c:v>7</c:v>
                </c:pt>
                <c:pt idx="18">
                  <c:v>13</c:v>
                </c:pt>
                <c:pt idx="19">
                  <c:v>10</c:v>
                </c:pt>
                <c:pt idx="20">
                  <c:v>11</c:v>
                </c:pt>
                <c:pt idx="21">
                  <c:v>2</c:v>
                </c:pt>
                <c:pt idx="22">
                  <c:v>3</c:v>
                </c:pt>
                <c:pt idx="23">
                  <c:v>5</c:v>
                </c:pt>
                <c:pt idx="24">
                  <c:v>6</c:v>
                </c:pt>
                <c:pt idx="25">
                  <c:v>7</c:v>
                </c:pt>
                <c:pt idx="26">
                  <c:v>4</c:v>
                </c:pt>
                <c:pt idx="27">
                  <c:v>1</c:v>
                </c:pt>
                <c:pt idx="28">
                  <c:v>1</c:v>
                </c:pt>
                <c:pt idx="29">
                  <c:v>4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D8-4C78-A444-CA30DBBF7C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9567760"/>
        <c:axId val="359568416"/>
      </c:lineChart>
      <c:dateAx>
        <c:axId val="359567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568416"/>
        <c:crosses val="autoZero"/>
        <c:auto val="1"/>
        <c:lblOffset val="100"/>
        <c:baseTimeUnit val="days"/>
      </c:dateAx>
      <c:valAx>
        <c:axId val="359568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567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Orange Dominicana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22</c:v>
                </c:pt>
                <c:pt idx="1">
                  <c:v>19</c:v>
                </c:pt>
                <c:pt idx="2">
                  <c:v>24</c:v>
                </c:pt>
                <c:pt idx="3">
                  <c:v>31</c:v>
                </c:pt>
                <c:pt idx="4">
                  <c:v>24</c:v>
                </c:pt>
                <c:pt idx="5">
                  <c:v>21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29-40EA-9EF9-735DF7BF9B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9585800"/>
        <c:axId val="359586128"/>
      </c:barChart>
      <c:catAx>
        <c:axId val="359585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586128"/>
        <c:crosses val="autoZero"/>
        <c:auto val="1"/>
        <c:lblAlgn val="ctr"/>
        <c:lblOffset val="100"/>
        <c:noMultiLvlLbl val="0"/>
      </c:catAx>
      <c:valAx>
        <c:axId val="359586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585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Orange Dominicana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4.1920649017296004E-3</c:v>
                </c:pt>
                <c:pt idx="1">
                  <c:v>4.8098929746472003E-3</c:v>
                </c:pt>
                <c:pt idx="2">
                  <c:v>5.1774301382788001E-3</c:v>
                </c:pt>
                <c:pt idx="3">
                  <c:v>2.8733703104023001E-2</c:v>
                </c:pt>
                <c:pt idx="4">
                  <c:v>3.5853812752023998E-3</c:v>
                </c:pt>
                <c:pt idx="5">
                  <c:v>8.1502932011898992E-3</c:v>
                </c:pt>
                <c:pt idx="6">
                  <c:v>3.0706915057693998E-3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12-4CF4-81C7-F4AB61033F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7849240"/>
        <c:axId val="357845632"/>
      </c:barChart>
      <c:catAx>
        <c:axId val="357849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845632"/>
        <c:crosses val="autoZero"/>
        <c:auto val="1"/>
        <c:lblAlgn val="ctr"/>
        <c:lblOffset val="100"/>
        <c:noMultiLvlLbl val="0"/>
      </c:catAx>
      <c:valAx>
        <c:axId val="357845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849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Orange Dominicana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A9-40B7-94AF-08A09A4F731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Orange Dominicana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3A9-40B7-94AF-08A09A4F731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Orange Dominicana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3A9-40B7-94AF-08A09A4F731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Orange Dominicana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3A9-40B7-94AF-08A09A4F73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6436736"/>
        <c:axId val="291227776"/>
      </c:barChart>
      <c:catAx>
        <c:axId val="226436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227776"/>
        <c:crosses val="autoZero"/>
        <c:auto val="1"/>
        <c:lblAlgn val="ctr"/>
        <c:lblOffset val="100"/>
        <c:noMultiLvlLbl val="0"/>
      </c:catAx>
      <c:valAx>
        <c:axId val="291227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436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Orange Dominicana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6.3161847173454997E-3</c:v>
                </c:pt>
                <c:pt idx="1">
                  <c:v>7.1187938250745E-3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2.0483980271169999E-2</c:v>
                </c:pt>
                <c:pt idx="11">
                  <c:v>2.9462234948311999E-3</c:v>
                </c:pt>
                <c:pt idx="12">
                  <c:v>4.7029135676963001E-3</c:v>
                </c:pt>
                <c:pt idx="13">
                  <c:v>4.7109665018874999E-3</c:v>
                </c:pt>
                <c:pt idx="14">
                  <c:v>6.1533364925888999E-3</c:v>
                </c:pt>
                <c:pt idx="15">
                  <c:v>0.11073014596818</c:v>
                </c:pt>
                <c:pt idx="16">
                  <c:v>3.3290829946671999E-3</c:v>
                </c:pt>
                <c:pt idx="17">
                  <c:v>5.4699555494139001E-3</c:v>
                </c:pt>
                <c:pt idx="18">
                  <c:v>4.1277039826062003E-3</c:v>
                </c:pt>
                <c:pt idx="19">
                  <c:v>3.6536162425750002E-3</c:v>
                </c:pt>
                <c:pt idx="20">
                  <c:v>5.5983231551531001E-3</c:v>
                </c:pt>
                <c:pt idx="21">
                  <c:v>3.1107334361670002E-3</c:v>
                </c:pt>
                <c:pt idx="22">
                  <c:v>3.8068416176868999E-3</c:v>
                </c:pt>
                <c:pt idx="23">
                  <c:v>3.5444414633248999E-3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21-4F97-A08F-77CB4A9875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535600"/>
        <c:axId val="350525760"/>
      </c:lineChart>
      <c:catAx>
        <c:axId val="350535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525760"/>
        <c:crosses val="autoZero"/>
        <c:auto val="1"/>
        <c:lblAlgn val="ctr"/>
        <c:lblOffset val="100"/>
        <c:noMultiLvlLbl val="0"/>
      </c:catAx>
      <c:valAx>
        <c:axId val="350525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535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Orange Dominicana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6</c:v>
                </c:pt>
                <c:pt idx="1">
                  <c:v>6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7</c:v>
                </c:pt>
                <c:pt idx="12">
                  <c:v>13</c:v>
                </c:pt>
                <c:pt idx="13">
                  <c:v>11</c:v>
                </c:pt>
                <c:pt idx="14">
                  <c:v>9</c:v>
                </c:pt>
                <c:pt idx="15">
                  <c:v>7</c:v>
                </c:pt>
                <c:pt idx="16">
                  <c:v>10</c:v>
                </c:pt>
                <c:pt idx="17">
                  <c:v>8</c:v>
                </c:pt>
                <c:pt idx="18">
                  <c:v>14</c:v>
                </c:pt>
                <c:pt idx="19">
                  <c:v>10</c:v>
                </c:pt>
                <c:pt idx="20">
                  <c:v>21</c:v>
                </c:pt>
                <c:pt idx="21">
                  <c:v>7</c:v>
                </c:pt>
                <c:pt idx="22">
                  <c:v>11</c:v>
                </c:pt>
                <c:pt idx="23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FA-4015-980F-B8CCC9B38C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920496"/>
        <c:axId val="289020992"/>
      </c:lineChart>
      <c:catAx>
        <c:axId val="345920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020992"/>
        <c:crosses val="autoZero"/>
        <c:auto val="1"/>
        <c:lblAlgn val="ctr"/>
        <c:lblOffset val="100"/>
        <c:noMultiLvlLbl val="0"/>
      </c:catAx>
      <c:valAx>
        <c:axId val="289020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920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Orange Dominicana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1.3292137978407001E-3</c:v>
                </c:pt>
                <c:pt idx="2">
                  <c:v>1.3858598668177E-2</c:v>
                </c:pt>
                <c:pt idx="3">
                  <c:v>0</c:v>
                </c:pt>
                <c:pt idx="4">
                  <c:v>3.8462898205022999E-3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BF-413F-BA07-D93D0CFC3F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5842072"/>
        <c:axId val="365844040"/>
      </c:barChart>
      <c:catAx>
        <c:axId val="365842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844040"/>
        <c:crosses val="autoZero"/>
        <c:auto val="1"/>
        <c:lblAlgn val="ctr"/>
        <c:lblOffset val="100"/>
        <c:noMultiLvlLbl val="0"/>
      </c:catAx>
      <c:valAx>
        <c:axId val="365844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842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Orange Dominicana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10837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36-4A57-A482-62AE57062DE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Orange Dominicana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936-4A57-A482-62AE57062DE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Orange Dominicana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936-4A57-A482-62AE57062DE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Orange Dominicana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936-4A57-A482-62AE57062DE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Orange Dominicana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936-4A57-A482-62AE57062DE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Orange Dominicana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936-4A57-A482-62AE57062DE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Orange Dominicana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2296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936-4A57-A482-62AE57062DE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Orange Dominicana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506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936-4A57-A482-62AE57062D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5843384"/>
        <c:axId val="365841744"/>
      </c:barChart>
      <c:catAx>
        <c:axId val="365843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841744"/>
        <c:crosses val="autoZero"/>
        <c:auto val="1"/>
        <c:lblAlgn val="ctr"/>
        <c:lblOffset val="100"/>
        <c:noMultiLvlLbl val="0"/>
      </c:catAx>
      <c:valAx>
        <c:axId val="365841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843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Orange Dominicana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AF-42A4-9BCF-E7EF514E9A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0938744"/>
        <c:axId val="340941368"/>
      </c:barChart>
      <c:catAx>
        <c:axId val="340938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941368"/>
        <c:crosses val="autoZero"/>
        <c:auto val="1"/>
        <c:lblAlgn val="ctr"/>
        <c:lblOffset val="100"/>
        <c:noMultiLvlLbl val="0"/>
      </c:catAx>
      <c:valAx>
        <c:axId val="340941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938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652D7-67BD-4F86-9A0F-33E26EE228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4AB7B3-9BBE-4022-BE69-1B62B1C2B5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864263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FCAB4-439D-4657-84C5-68918168B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CEB49C-5DC8-4D46-B628-7C45DECD53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66176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5781918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666614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486371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520252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084627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226955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782333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928362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107224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293896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60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Orange Dominicana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958373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3641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142852-BDF7-4F12-8754-A7E0693115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4219996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FC80F-71E5-4966-98AC-4A55C2D28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3F39B3-1921-4AEF-891B-D12F43E9BC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46405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2D4968-C62A-486D-987D-8EBB084C7D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E33BC4-60AC-4B34-9A75-39887B2B7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57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9F037-D84F-445A-AC98-B912F5B3A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FBAABF-662D-4E8B-9E64-9B6ACB8DAD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14441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80B96D-4707-44AD-BC0A-49013427FB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501638-DF3B-4C62-BAD4-ADBE5EC12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9629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A4481-D865-4012-A32F-7F475E603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D233C7-9B7E-4A4F-83CE-3189264EC6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81838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271A1B-49A1-4AF6-AB46-228BEAEABB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E9AE30-D5E2-43BD-8C5E-B15576BE1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5115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82D86-FD82-4C94-9168-91565DE7B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C0D4A3-E54A-4510-BFF1-9163C627FE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278940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2B049-13CE-4314-B2FD-D2B6710910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03C87D-28BE-476C-9560-FB1866044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412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9C31E-CFE3-4CE9-86B8-1F14606B9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EDD7D9-78D3-41B5-B3AC-F8FC17AEBA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80894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6875FD-7C32-4C3E-85F1-84D4DF2C6A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3BC151-0F10-40B3-8166-557A62AA0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5703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110A0-384C-4279-B6D2-76D104670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7CA4CD-99BC-4ACD-B985-F5091A7D62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80405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6863410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10979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40507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66189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26366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04939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04537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5531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69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 Dominicana - 2017-10-12 15:00:01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¡Hoy estamos de fiesta con Miguel Céspedes! Deséale un feliz cumpleaños y celebremos con él este día especial.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0.7342%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812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 Dominicana - 2017-10-19 10:19:12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Cada persona merece un futuro sin límites, con la posibilidad de lograr sus sueños y crear una vida de memorias con las personas que ama. 
El #CáncerDeMama es una de las principales amenazas que enfrentan las mujeres en este camino y está en las manos de cada mujer y hombre sensibilizar, prevenir, diagnosticar y vencer juntos. Porque juntos somos siempre más fuertes. #JuntosSinLímites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896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 Dominicana - 2017-10-14 01:32:29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✨⚾️💨 Viviendo cada homerun con emoción. 🏆 🦅 9 vs 🐯3  🙌#AlticeSports #ACvsTL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556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 Dominicana - 2017-10-03 14:22:10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¡Sé de los primeros en tener el Samsung #GalaxyJ7Pro con tu cover gratis! #OrangeProntoAltice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8688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51A845-1599-4BA8-8EEB-08DF4EB59C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79076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7121A-A817-4C2A-A0F7-34D1F1A8D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706690-DFC7-45D2-B199-6E94028FAA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07053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5775065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7201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17863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48241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18128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26957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81486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6476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327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 Dominicana - 2017-10-14 15:02:56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🙌 Este partidazo de las Aguilas Cibaeñas BBC y los Tigres del Licey arranca la temporada más esperada como debe ser, con pasión por pipá. 💪⚾💨#AlticeSports #ACvsTL #JuntosSinLímites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119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 Dominicana - 2017-10-18 20:00:00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¡La aventura de #PawPatrolEnVivo solo se disfruta en familia! Completa nuestro formulario en http://bit.ly/AlticePawPatrol y participa para disfrutar con 3 acompañantes el show del viernes 20 de octubre en el Teatro Nacional. También, menciona a tus amigos y comparte esta oportunidad con otros fans de Paw Patrol.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718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 Dominicana - 2017-10-18 12:03:48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¡#AlticeSports te lleva al Play! Completa nuestro formulario en http://bit.ly/2yzrhCf, menciona a tu acompañante en un comentario y participa para ganar boletas a uno de los juegos del Torneo 2017-2018. #JuntosSinLímites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417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 Dominicana - 2017-10-28 17:05:18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Vive sin límites con el nuevo BlackBerry Key One, disponible ya en tu tienda Orange más cercana o llamando al 809-859-6000 #OrangeProntoAltice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8054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E66E4D-6FF2-4768-B8E0-2E9F6EF15C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2618305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43464-2303-4B06-9173-2CEAF3503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888DDE-024D-4ABC-95E0-2436DBF7B7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51793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0934507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46039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1044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2465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05699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91169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64752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98866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740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 Dominicana - 2017-10-05 20:13:47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Pon tu Prepago a’toa y mantente siempre conectado en cualquier lugar con tu Paquetico de Internet ilimitado. ¡Actívalo marcando #110# o desde tu app #MiOrange! #OrangeProntoAltice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82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 Dominicana - 2017-10-21 20:14:55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💛¡Miren quien nos visitó en #DomicanaModa : Nashla Bogaert! 😍👌 #DM2017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554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 Dominicana - 2017-10-14 00:18:36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⚾️💨 Las Aguilas Cibaeñas BBC y los Tigres del Licey demuestran que aquí se juega la mejor pelota del mundo. 💪 #AlticeSports #ACvsTL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929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 Dominicana - 2017-10-21 16:44:00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amor por la moda empieza desde pequeños. 😍 Las colecciones de Linandra Lavier, Dyxi Kids y Little Tales desfilan en Dominicana Moda a beneficio de la Fundación Hogar Niñas Madelaes y Fundación Manos Unidas por el Autismo. 💛 #DM2017 #DominicanaModa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6760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 Dominicana - 2017-10-09 13:20:12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Juntos podemos construir un futuro sin límites. 
#JuntosSinLímites #AlticeRD #AlticeNosUne #OrangeProntoAltice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1112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F42252-3F62-4F60-B6F6-A2622493A2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3823806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49AF9-B5CD-4909-B729-2711578E8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6D11FA-7345-49F3-8A32-7D988D72F4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94198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0569753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85136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62707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58633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25504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23182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91645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7633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366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 Dominicana - 2017-10-07 19:56:14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🎤🎶¡Hoy me desperte con muchas ganas de bailar!
🙌 Para mi este va a ser un dia especial 
💃Me muevo para aquí 
🕺🏻Me muevo para allá 🎶🎶 #JuniorExpressEnVivo #OrangeProntoAltice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545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 Dominicana - 2017-10-25 13:50:13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Vive sin límites con el nuevo Blackberry Key One, ¡disponible ya en tu tienda Orange más cercana! #OrangeProntoAltice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733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 Dominicana - 2017-10-31 18:09:00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maravilloso mundo de #DisneyOnIce llega el 29 de noviembre y ¡no te lo puedes perder! ✨ Adquiere tus boletas con 15% de descuento o desde 2,290 Fidepuntos en nuestras tiendas Lope de Vega, Piantini, Churchill y Bella Vista Mall. #OrangeProntoAltice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250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 Dominicana - 2017-10-26 18:35:47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Captura y comparte cada momento con el nuevo #AlcatelA3XL, primero en #OrangeProntoAltice.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2514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3D1E7D-7A9A-459A-B081-955EDB964B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8224059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19223-6CB7-461A-95DC-3ECB075D2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60F94D-6124-486F-BADB-9C8E36CAEC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5786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4177019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32621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06890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41311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03554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64238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66281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36239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77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 Dominicana - 2017-10-04 22:00:00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¡Altice y Orange te invitan al #JuniorExpress! Participa para ganar boletas al show en vivo del #CapitánTopa y su tripulación en http://bit.ly/2xghiCw
Seleccionaremos a los ganadores al azar entre los participantes que sean mayores de edad y clientes de Orange y serán a anunciados en un comentario el viernes 6 de octubre. 
#OrangeProntoAltice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012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 Dominicana - 2017-10-25 20:41:11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¡Pon tu Prepago a’toa! Activa Paqueticos de Internet ilimitado, desde tu app #MiOrange o marcando #110#. #OrangeProntoAltice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117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 Dominicana - 2017-10-26 17:03:49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🙌 ¡Vamos al play con #AlticeSports! ⚾️💨 Completa nuestro formulario en http://bit.ly/2lcsF91, menciona a tu acompañante en un comentario y participa para ganar boletas a uno de los juegos del Torneo 2017-2018. #JuntosSinLímites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42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 Dominicana - 2017-10-16 13:09:02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Perseguir nuestros sueños, nos une. 
#JuntosSinLímites #AlticeRD #AlticeNosUne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4345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50554D-BF53-491F-8785-8004DCA517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9592940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41986-A92D-4E47-8335-65FE941D8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B493F9-4AAF-42E3-BF23-1DB7F742F4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27288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7582149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28387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63033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52448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4536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7857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26868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91683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8246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 Dominicana - 2017-10-04 14:18:41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Complementa tu estilo de vida con el diseño moderno y juvenil del nuevo Samsung #GalaxyJ5Pro. ¡Busca el tuyo en tu tienda Orange más cercana! #OrangeProntoAltice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708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 Dominicana - 2017-10-16 21:00:02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Vive con nosotros la gran aventura familiar de "PAW Patrol En Vivo" del 20 al 22 de octubre en el Teatro Nacional. ¡Te esperamos! #OrangeProntoAltice #JuntosSinLímites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3125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 Dominicana - 2017-10-13 23:17:56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✨ ¡La emoción nos une en el Estadio Quisqueya! ⚾️ #AlticeSports #ACvsTL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620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 Dominicana - 2017-10-23 19:13:08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Pon tu Prepago a’toa y mantente siempre conectado en cualquier lugar con tu Paquetico de Internet ilimitado. ¡Actívalo marcando #110# o desde tu app #MiOrange! #OrangeProntoAltice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9627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4AEF9D-A310-4635-A02F-FBEDA4B889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9879906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602B1-D0D5-4F0C-967F-4D7794D47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75A523-7766-4336-8772-A8989E7647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59379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8A5ECD-02C2-45CF-85A3-076D1C8589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E52E3E-F732-464C-81D6-CEE142CD9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370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4912F-FF85-4D5C-9EB7-E38D57065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8783A7-A2A2-491D-B9CF-2C5ACDE927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619527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CD138D-2E87-4FE9-BB0C-B929C8D324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1E3164-20CB-4C52-BDAE-FB6DD7B07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1556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9E356-9BEF-4D6C-B3E4-062253FD2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5D0F99-7C31-4CC3-8DBD-D27B989CD0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343960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FEEDB5-441E-4D06-BD28-D66893FD3C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F028BB-4259-48E6-A95B-005381D03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1017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233AC-68DE-4CF2-B6B8-92C76E3CF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6C19C2-CC69-4227-AA93-F33970B0AB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56917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3CD2E5-0639-46F5-B129-1276513900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5864B6-BAE0-4684-9252-33DB33F71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6474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1B3F7-2112-4F0B-89F6-370333420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A32FC2-FA95-4424-82AE-3B7DB1B98D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71953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9D5F8D-5434-4C81-A3B2-C2120C2C59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4FC6F7-45CA-4A75-A015-B71BD0207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8427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83F0C-B247-4827-AA29-150EF7354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3DB35E-B7AE-4AE6-9A18-34641599CC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47783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C4FE01-8328-4553-8378-ECB1003164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23553B-F134-4754-96F8-446C288E4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3961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EA02D-8260-4E92-BE13-FCDEAD9CD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BCC667-ACC9-46C6-A83C-036A204230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75028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E676BF-7EC4-49C0-9E38-C73DB8214C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3277B2-81F8-47E8-ACA1-F8A3676CF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379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44A43-AE56-4C65-9948-A85F24BCD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CDA54D-22E1-4641-9A64-898098AC82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65350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C47948-3CD0-48BB-9CB5-EF988C9B45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61827D-1F6A-4691-A51E-EA014FBC0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6037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8A181-E751-4BDD-ACD3-5D88CB6B2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FB643D-8DC3-4701-9307-86EB0BC5C3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40442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8782331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963720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417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68646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84592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025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Algeni Diaz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 Dominicana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920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Marina Peralta Perez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 Dominicana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412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Manuel de Jesus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 Dominicana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731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Miharbi Beeperson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 Dominicana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420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Genesis Arias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 Dominicana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7222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JuanMi Rosario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 Dominicana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1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Nefi Salazar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 Dominicana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491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Victor Gonzalez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 Dominicana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641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Magaly Toribio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 Dominicana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0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Efrain Bautista Lapaix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 Dominicana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5687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AB4EB6-E51C-4C65-AAFD-259609BB09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42903950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C1019-0B9A-4BDC-8A6C-75FD74C7B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902D88-A04D-4F1C-8A81-FF14A9C960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25123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8195869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670976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65402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97878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94335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432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Carmencita Suarez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 Dominicana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299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Anyelo Pérez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 Dominicana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148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Esmeralda Jimenez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 Dominicana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268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Mary Fernandez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 Dominicana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677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Martin Benitez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 Dominicana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1518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F55F5F-7FF9-4234-A7FE-7C585266C1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7073027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CB7D0-3AB6-4A1F-9BC3-BFAA6E986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A07785-0A64-4DE9-9768-381237AD3B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44368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56A216-5913-490F-85BB-8AE08816DF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753E59-3F1A-45D4-A958-5CD5AC8C1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5736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837</Words>
  <Application>Microsoft Office PowerPoint</Application>
  <PresentationFormat>On-screen Show (4:3)</PresentationFormat>
  <Paragraphs>415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6</vt:lpstr>
      <vt:lpstr>Facebook Own Posts Table - 2 of 6</vt:lpstr>
      <vt:lpstr>Facebook Own Posts Table - 3 of 6</vt:lpstr>
      <vt:lpstr>Facebook Own Posts Table - 4 of 6</vt:lpstr>
      <vt:lpstr>Facebook Own Posts Table - 5 of 6</vt:lpstr>
      <vt:lpstr>Facebook Own Posts Table - 6 of 6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2017-11-04T21:29:26Z</dcterms:created>
  <dcterms:modified xsi:type="dcterms:W3CDTF">2017-11-04T21:30:03Z</dcterms:modified>
</cp:coreProperties>
</file>