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E-4F3F-9D16-EDFDC369D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165480"/>
        <c:axId val="284160888"/>
      </c:radarChart>
      <c:catAx>
        <c:axId val="28416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0888"/>
        <c:crosses val="autoZero"/>
        <c:auto val="1"/>
        <c:lblAlgn val="ctr"/>
        <c:lblOffset val="100"/>
        <c:noMultiLvlLbl val="0"/>
      </c:catAx>
      <c:valAx>
        <c:axId val="28416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10778</c:v>
                </c:pt>
                <c:pt idx="1">
                  <c:v>10783</c:v>
                </c:pt>
                <c:pt idx="2">
                  <c:v>10787</c:v>
                </c:pt>
                <c:pt idx="3">
                  <c:v>10793</c:v>
                </c:pt>
                <c:pt idx="4">
                  <c:v>10799</c:v>
                </c:pt>
                <c:pt idx="5">
                  <c:v>10800</c:v>
                </c:pt>
                <c:pt idx="6">
                  <c:v>10804</c:v>
                </c:pt>
                <c:pt idx="7">
                  <c:v>10811</c:v>
                </c:pt>
                <c:pt idx="8">
                  <c:v>10813</c:v>
                </c:pt>
                <c:pt idx="9">
                  <c:v>10812</c:v>
                </c:pt>
                <c:pt idx="10">
                  <c:v>10814</c:v>
                </c:pt>
                <c:pt idx="11">
                  <c:v>10817</c:v>
                </c:pt>
                <c:pt idx="12">
                  <c:v>10819</c:v>
                </c:pt>
                <c:pt idx="13">
                  <c:v>10826</c:v>
                </c:pt>
                <c:pt idx="14">
                  <c:v>10828</c:v>
                </c:pt>
                <c:pt idx="15">
                  <c:v>10839</c:v>
                </c:pt>
                <c:pt idx="16">
                  <c:v>10847</c:v>
                </c:pt>
                <c:pt idx="17">
                  <c:v>10876</c:v>
                </c:pt>
                <c:pt idx="18">
                  <c:v>10900</c:v>
                </c:pt>
                <c:pt idx="19">
                  <c:v>10915</c:v>
                </c:pt>
                <c:pt idx="20">
                  <c:v>10923</c:v>
                </c:pt>
                <c:pt idx="21">
                  <c:v>10934</c:v>
                </c:pt>
                <c:pt idx="22">
                  <c:v>10942</c:v>
                </c:pt>
                <c:pt idx="23">
                  <c:v>10958</c:v>
                </c:pt>
                <c:pt idx="24">
                  <c:v>10977</c:v>
                </c:pt>
                <c:pt idx="25">
                  <c:v>10994</c:v>
                </c:pt>
                <c:pt idx="26">
                  <c:v>11024</c:v>
                </c:pt>
                <c:pt idx="27">
                  <c:v>11028</c:v>
                </c:pt>
                <c:pt idx="28">
                  <c:v>11039</c:v>
                </c:pt>
                <c:pt idx="29">
                  <c:v>11051</c:v>
                </c:pt>
                <c:pt idx="30">
                  <c:v>11066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DF-4841-A73B-4DF1CA866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62200"/>
        <c:axId val="284164168"/>
      </c:lineChart>
      <c:dateAx>
        <c:axId val="28416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4168"/>
        <c:crosses val="autoZero"/>
        <c:auto val="1"/>
        <c:lblOffset val="100"/>
        <c:baseTimeUnit val="days"/>
      </c:dateAx>
      <c:valAx>
        <c:axId val="28416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14</c:v>
                </c:pt>
                <c:pt idx="3">
                  <c:v>13</c:v>
                </c:pt>
                <c:pt idx="4">
                  <c:v>12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70-43AC-BE21-7FD153334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54456"/>
        <c:axId val="286253472"/>
      </c:barChart>
      <c:catAx>
        <c:axId val="28625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53472"/>
        <c:crosses val="autoZero"/>
        <c:auto val="1"/>
        <c:lblAlgn val="ctr"/>
        <c:lblOffset val="100"/>
        <c:noMultiLvlLbl val="0"/>
      </c:catAx>
      <c:valAx>
        <c:axId val="28625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5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8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41-45FB-ADCD-223107B2D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47432"/>
        <c:axId val="171448088"/>
      </c:lineChart>
      <c:catAx>
        <c:axId val="17144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48088"/>
        <c:crosses val="autoZero"/>
        <c:auto val="1"/>
        <c:lblAlgn val="ctr"/>
        <c:lblOffset val="100"/>
        <c:noMultiLvlLbl val="0"/>
      </c:catAx>
      <c:valAx>
        <c:axId val="17144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4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0.23809523809524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0.22893772893773001</c:v>
                </c:pt>
                <c:pt idx="13">
                  <c:v>0.80815018315017995</c:v>
                </c:pt>
                <c:pt idx="14">
                  <c:v>0.2014652014652</c:v>
                </c:pt>
                <c:pt idx="15">
                  <c:v>0</c:v>
                </c:pt>
                <c:pt idx="16">
                  <c:v>0.15567765567766001</c:v>
                </c:pt>
                <c:pt idx="17">
                  <c:v>0.26556776556777001</c:v>
                </c:pt>
                <c:pt idx="18">
                  <c:v>0.32967032967033</c:v>
                </c:pt>
                <c:pt idx="19">
                  <c:v>0.21520146520146999</c:v>
                </c:pt>
                <c:pt idx="20">
                  <c:v>0.55402930402929995</c:v>
                </c:pt>
                <c:pt idx="21">
                  <c:v>0.39194139194138999</c:v>
                </c:pt>
                <c:pt idx="22">
                  <c:v>0.33424908424908001</c:v>
                </c:pt>
                <c:pt idx="23">
                  <c:v>0.23351648351647999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24-4D56-8898-04A8A329D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451696"/>
        <c:axId val="171449728"/>
      </c:lineChart>
      <c:catAx>
        <c:axId val="17145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49728"/>
        <c:crosses val="autoZero"/>
        <c:auto val="1"/>
        <c:lblAlgn val="ctr"/>
        <c:lblOffset val="100"/>
        <c:noMultiLvlLbl val="0"/>
      </c:catAx>
      <c:valAx>
        <c:axId val="17144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5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8-49C8-8DDE-189D93AB8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16048"/>
        <c:axId val="286016704"/>
      </c:barChart>
      <c:catAx>
        <c:axId val="28601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6704"/>
        <c:crosses val="autoZero"/>
        <c:auto val="1"/>
        <c:lblAlgn val="ctr"/>
        <c:lblOffset val="100"/>
        <c:noMultiLvlLbl val="0"/>
      </c:catAx>
      <c:valAx>
        <c:axId val="28601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0.68001060790008006</c:v>
                </c:pt>
                <c:pt idx="1">
                  <c:v>0.1588738157247</c:v>
                </c:pt>
                <c:pt idx="2">
                  <c:v>0.28847350812155997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36-475C-B886-B1BAEC290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017688"/>
        <c:axId val="286014736"/>
      </c:barChart>
      <c:catAx>
        <c:axId val="28601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4736"/>
        <c:crosses val="autoZero"/>
        <c:auto val="1"/>
        <c:lblAlgn val="ctr"/>
        <c:lblOffset val="100"/>
        <c:noMultiLvlLbl val="0"/>
      </c:catAx>
      <c:valAx>
        <c:axId val="28601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1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tricomdr (Tricom)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3-4A37-94E7-45789F4794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tricomdr (Tricom)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93-4A37-94E7-45789F4794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tricomdr (Tricom)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93-4A37-94E7-45789F479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621976"/>
        <c:axId val="238623288"/>
      </c:barChart>
      <c:catAx>
        <c:axId val="238621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23288"/>
        <c:crosses val="autoZero"/>
        <c:auto val="1"/>
        <c:lblAlgn val="ctr"/>
        <c:lblOffset val="100"/>
        <c:noMultiLvlLbl val="0"/>
      </c:catAx>
      <c:valAx>
        <c:axId val="2386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2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tricomdr (Tricom)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0.40416459570461</c:v>
                </c:pt>
                <c:pt idx="1">
                  <c:v>0.94305072331075002</c:v>
                </c:pt>
                <c:pt idx="2">
                  <c:v>0.40651895257279003</c:v>
                </c:pt>
                <c:pt idx="3">
                  <c:v>0.66227186717939002</c:v>
                </c:pt>
                <c:pt idx="4">
                  <c:v>0.20808709693529001</c:v>
                </c:pt>
                <c:pt idx="5">
                  <c:v>0.16349700473487</c:v>
                </c:pt>
                <c:pt idx="6">
                  <c:v>0.31496062992126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50-43E4-AE28-395585442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236624"/>
        <c:axId val="239232032"/>
      </c:barChart>
      <c:catAx>
        <c:axId val="239236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32032"/>
        <c:crosses val="autoZero"/>
        <c:auto val="1"/>
        <c:lblAlgn val="ctr"/>
        <c:lblOffset val="100"/>
        <c:noMultiLvlLbl val="0"/>
      </c:catAx>
      <c:valAx>
        <c:axId val="23923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3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tricomdr (Tricom)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C-4BCC-BC56-5C8D3FDEA2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tricomdr (Tricom)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C-4BCC-BC56-5C8D3FDEA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234000"/>
        <c:axId val="239228096"/>
      </c:barChart>
      <c:catAx>
        <c:axId val="23923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28096"/>
        <c:crosses val="autoZero"/>
        <c:auto val="1"/>
        <c:lblAlgn val="ctr"/>
        <c:lblOffset val="100"/>
        <c:noMultiLvlLbl val="0"/>
      </c:catAx>
      <c:valAx>
        <c:axId val="23922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3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5D8C0-E8CE-433B-A09E-F47494E63D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596B5-36A7-4C5C-B18A-3527AE78F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9065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EAACD-ABB0-478E-A100-74F31163B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5481C-55EB-40EE-B93B-35A62F7A7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3740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83909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90606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7073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130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253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9634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53278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299663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5998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2850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2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tricomdr (Tricom)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81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AAE71-F0FC-4EE9-892A-E54B0BFF8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25254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DABE6-E3B3-4D56-9D94-A5F055F6B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D7F7A-40A7-452C-9988-601F8D7F8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997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A7A51-AB79-4B33-8E1E-D2FD2575B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79491-16EC-4A77-A322-872CF6C20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05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52E4-DC83-4ABA-A7C1-39AE83910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51BAE-36D0-4D94-9CC2-40D9210B91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560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8F633-7880-4935-A287-6D8F64825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613C7-432F-441B-84BE-1AC1BD67E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3D58-4D71-44FE-909D-2CC354E5E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3AAE9A-A03A-42C8-AA94-B76166324B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561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DAD4B-2C28-4D53-9009-267680FC3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B3AB-8482-4BD0-B2B8-FE4FA62CF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31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12BAD-D68E-4338-B774-B158569B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1E057-D871-4E19-8B38-8BA182A174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385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F6B6-B186-49EC-AF3D-D797836B2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9D745-0780-4CB2-A71F-3CC8843F1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77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7D875-36FD-40BC-8A4C-3D26C4A03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02F69D-11D5-4B5F-8125-2BC01FD71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0559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A6469-8690-4E35-B79A-7844634B2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A26F0-2C29-4D6A-9D34-4F15F7AD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6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A96FE-C4AB-4F7F-892E-ECF982897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02EF84-AB62-4B4F-AC75-C018F631B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3160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6A000-79B9-402E-B04B-6D158C718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B6980-AE24-4089-B8C6-3353AF67B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5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F9A5A-6C92-47D5-A66F-07B2B654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6F66A6-9098-4104-9D23-327BAB9A2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7123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F6128-235B-463D-85F3-EC2B8C103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55E4E-27D7-433C-AB14-48608536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32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421CD-E2B5-495A-A380-0D3F8E13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AB5538-D022-4736-8F3A-BF2F7DB4E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6665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120AD-5204-42D7-B7BD-74A81B5F1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C89CD-354B-4627-8A7F-A865FBD3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790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957E0-6435-47E1-BB1E-710EE26F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12C9E-89B5-4E6F-AD56-AF1099229A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722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CA931-FB99-431E-B135-2E3368055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A2BD3-8F65-4BCE-84DC-DFE9990F0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590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14F14-0839-4B43-92F8-FD51441AF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1B4B81-F26C-4DA2-8CBB-579B464A5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484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0BD43-BF8E-4C3D-8DA3-984BB5E264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3F969-8AB6-4F18-BB3F-4ED4CC18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02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CBB7A-D9D1-4351-8AB0-29F7E4D7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261ED-77BE-4AE1-8358-95BFCBF59D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030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27801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2624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8718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1831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703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644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- 2017-10-17 20:49:57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¿Quieres disfrutar de la emoción de la Pelota Invernal en vivo? ⚾🇩🇴 ¡Altice te lleva! 😉 Menciona aquí quién sería tu acompañante, llena el formulario en nuestra bio y ya estás participando.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6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- 2017-10-26 13:18:38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¡Vámonos pa’l play! Menciona aquí a quién te llevarías, llena el formulario en nuestra bio ¡y ya estás participando! 🔥⚾️🔥 #AlticeSports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9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- 2017-10-18 21:53:22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Atención, pueblo dominicano: ¡viene toque de queda con la apertura gratis de canales FOX desde mañana a las 6am!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9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- 2017-10-16 20:45:22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¡Prepara las palomitas porque @caribbeantvrd ahora también estará disponible en parábola! 😍 Canal exclusivo de Tricom.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2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- 2017-10-18 20:38:52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Agenda para hoy: ¡Pelota Invernal! ⚾🇩🇴 #AlticeSports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27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- 2017-10-19 20:25:31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¿Eres fan de The Walking Dead? 👀 ¡Tenemos artículos promocionales para regalar! 🙌😍 ¡Llena el formulario en nuestra bio y ya participas! 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40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- 2017-10-03 20:56:08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¡Juntos podemos llegar a todo lo que soñamos! #JuntosSinLímites #AlticeRD #AlticeNosUne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86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30DC5-9EF6-4657-B769-41723B355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725044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5B6E4-7C87-4216-9F58-AC85EDD4B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03DB3-AAFF-4D76-8C70-B0B816380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35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4511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83234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8521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709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773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483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- 2017-10-05 18:43:10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no sólo te llevarás 100 Megas hasta por un año, ¡sino también una tablet para que lo estrenes como se debe! ¿Quieres saber más? 809-476-8888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8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- 2017-10-13 20:36:31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¡Hoy comienza la temporada del #PlátanoPower! ⚾💪 #AlticeSports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16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tricomdr (Tricom) - 2017-10-02 17:37:36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Ellos solo quieren llevar una vida normal de riquitos en una zona de blancos. Mira `black•ish hoy a las 4:30pm. #TricomprontoAltice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78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7DF9F-A9A5-4985-A0A5-2EC10367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059976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287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2017-11-04T21:16:25Z</dcterms:created>
  <dcterms:modified xsi:type="dcterms:W3CDTF">2017-11-04T21:16:46Z</dcterms:modified>
</cp:coreProperties>
</file>