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@TricomDR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00-4835-818E-8DCD909643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651840"/>
        <c:axId val="283652168"/>
      </c:radarChart>
      <c:catAx>
        <c:axId val="28365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52168"/>
        <c:crosses val="autoZero"/>
        <c:auto val="1"/>
        <c:lblAlgn val="ctr"/>
        <c:lblOffset val="100"/>
        <c:noMultiLvlLbl val="0"/>
      </c:catAx>
      <c:valAx>
        <c:axId val="283652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5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@TricomDR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48257</c:v>
                </c:pt>
                <c:pt idx="1">
                  <c:v>48268</c:v>
                </c:pt>
                <c:pt idx="2">
                  <c:v>48272</c:v>
                </c:pt>
                <c:pt idx="3">
                  <c:v>48276</c:v>
                </c:pt>
                <c:pt idx="4">
                  <c:v>48280</c:v>
                </c:pt>
                <c:pt idx="5">
                  <c:v>48289</c:v>
                </c:pt>
                <c:pt idx="6">
                  <c:v>48303</c:v>
                </c:pt>
                <c:pt idx="7">
                  <c:v>48313</c:v>
                </c:pt>
                <c:pt idx="8">
                  <c:v>48317</c:v>
                </c:pt>
                <c:pt idx="9">
                  <c:v>48323</c:v>
                </c:pt>
                <c:pt idx="10">
                  <c:v>48329</c:v>
                </c:pt>
                <c:pt idx="11">
                  <c:v>48334</c:v>
                </c:pt>
                <c:pt idx="12">
                  <c:v>48340</c:v>
                </c:pt>
                <c:pt idx="13">
                  <c:v>48355</c:v>
                </c:pt>
                <c:pt idx="14">
                  <c:v>48356</c:v>
                </c:pt>
                <c:pt idx="15">
                  <c:v>48362</c:v>
                </c:pt>
                <c:pt idx="16">
                  <c:v>48364</c:v>
                </c:pt>
                <c:pt idx="17">
                  <c:v>48367</c:v>
                </c:pt>
                <c:pt idx="18">
                  <c:v>48373</c:v>
                </c:pt>
                <c:pt idx="19">
                  <c:v>48379</c:v>
                </c:pt>
                <c:pt idx="20">
                  <c:v>48385</c:v>
                </c:pt>
                <c:pt idx="21">
                  <c:v>48389</c:v>
                </c:pt>
                <c:pt idx="22">
                  <c:v>48393</c:v>
                </c:pt>
                <c:pt idx="23">
                  <c:v>48405</c:v>
                </c:pt>
                <c:pt idx="24">
                  <c:v>48403</c:v>
                </c:pt>
                <c:pt idx="25">
                  <c:v>48409</c:v>
                </c:pt>
                <c:pt idx="26">
                  <c:v>48416</c:v>
                </c:pt>
                <c:pt idx="27">
                  <c:v>48411</c:v>
                </c:pt>
                <c:pt idx="28">
                  <c:v>48414</c:v>
                </c:pt>
                <c:pt idx="29">
                  <c:v>48423</c:v>
                </c:pt>
                <c:pt idx="30">
                  <c:v>48434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01-4771-BFC6-A1F3A05F90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014936"/>
        <c:axId val="238560496"/>
      </c:lineChart>
      <c:dateAx>
        <c:axId val="236014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60496"/>
        <c:crosses val="autoZero"/>
        <c:auto val="1"/>
        <c:lblOffset val="100"/>
        <c:baseTimeUnit val="days"/>
      </c:dateAx>
      <c:valAx>
        <c:axId val="23856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014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@TricomDR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11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9</c:v>
                </c:pt>
                <c:pt idx="6">
                  <c:v>14</c:v>
                </c:pt>
                <c:pt idx="7">
                  <c:v>10</c:v>
                </c:pt>
                <c:pt idx="8">
                  <c:v>4</c:v>
                </c:pt>
                <c:pt idx="9">
                  <c:v>6</c:v>
                </c:pt>
                <c:pt idx="10">
                  <c:v>6</c:v>
                </c:pt>
                <c:pt idx="11">
                  <c:v>5</c:v>
                </c:pt>
                <c:pt idx="12">
                  <c:v>6</c:v>
                </c:pt>
                <c:pt idx="13">
                  <c:v>15</c:v>
                </c:pt>
                <c:pt idx="14">
                  <c:v>1</c:v>
                </c:pt>
                <c:pt idx="15">
                  <c:v>6</c:v>
                </c:pt>
                <c:pt idx="16">
                  <c:v>2</c:v>
                </c:pt>
                <c:pt idx="17">
                  <c:v>3</c:v>
                </c:pt>
                <c:pt idx="18">
                  <c:v>6</c:v>
                </c:pt>
                <c:pt idx="19">
                  <c:v>6</c:v>
                </c:pt>
                <c:pt idx="20">
                  <c:v>6</c:v>
                </c:pt>
                <c:pt idx="21">
                  <c:v>4</c:v>
                </c:pt>
                <c:pt idx="22">
                  <c:v>4</c:v>
                </c:pt>
                <c:pt idx="23">
                  <c:v>12</c:v>
                </c:pt>
                <c:pt idx="24">
                  <c:v>-2</c:v>
                </c:pt>
                <c:pt idx="25">
                  <c:v>6</c:v>
                </c:pt>
                <c:pt idx="26">
                  <c:v>7</c:v>
                </c:pt>
                <c:pt idx="27">
                  <c:v>-5</c:v>
                </c:pt>
                <c:pt idx="28">
                  <c:v>3</c:v>
                </c:pt>
                <c:pt idx="29">
                  <c:v>9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02-40CF-9CEF-5148E60C98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783696"/>
        <c:axId val="286782056"/>
      </c:lineChart>
      <c:dateAx>
        <c:axId val="286783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82056"/>
        <c:crosses val="autoZero"/>
        <c:auto val="1"/>
        <c:lblOffset val="100"/>
        <c:baseTimeUnit val="days"/>
      </c:dateAx>
      <c:valAx>
        <c:axId val="286782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83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@TricomDR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7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  <c:pt idx="5">
                  <c:v>8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B7-4FDC-BCB0-FBB9B9F4BE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261776"/>
        <c:axId val="289266368"/>
      </c:barChart>
      <c:catAx>
        <c:axId val="28926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66368"/>
        <c:crosses val="autoZero"/>
        <c:auto val="1"/>
        <c:lblAlgn val="ctr"/>
        <c:lblOffset val="100"/>
        <c:noMultiLvlLbl val="0"/>
      </c:catAx>
      <c:valAx>
        <c:axId val="289266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6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@TricomDR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5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2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5A-481F-BB38-ED63BF32CC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264400"/>
        <c:axId val="286782384"/>
      </c:lineChart>
      <c:dateAx>
        <c:axId val="289264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82384"/>
        <c:crosses val="autoZero"/>
        <c:auto val="1"/>
        <c:lblOffset val="100"/>
        <c:baseTimeUnit val="days"/>
      </c:dateAx>
      <c:valAx>
        <c:axId val="28678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6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@TricomDR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16-4A16-A568-6EEDE989A5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@TricomDR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16-4A16-A568-6EEDE989A5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985680"/>
        <c:axId val="240980104"/>
      </c:barChart>
      <c:catAx>
        <c:axId val="240985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80104"/>
        <c:crosses val="autoZero"/>
        <c:auto val="1"/>
        <c:lblAlgn val="ctr"/>
        <c:lblOffset val="100"/>
        <c:noMultiLvlLbl val="0"/>
      </c:catAx>
      <c:valAx>
        <c:axId val="240980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85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@TricomDR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5</c:v>
                </c:pt>
                <c:pt idx="2">
                  <c:v>5</c:v>
                </c:pt>
                <c:pt idx="3">
                  <c:v>6</c:v>
                </c:pt>
                <c:pt idx="4">
                  <c:v>11</c:v>
                </c:pt>
                <c:pt idx="5">
                  <c:v>7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B8-40EA-B60D-BC2FBF3E6B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987320"/>
        <c:axId val="240987648"/>
      </c:barChart>
      <c:catAx>
        <c:axId val="240987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87648"/>
        <c:crosses val="autoZero"/>
        <c:auto val="1"/>
        <c:lblAlgn val="ctr"/>
        <c:lblOffset val="100"/>
        <c:noMultiLvlLbl val="0"/>
      </c:catAx>
      <c:valAx>
        <c:axId val="24098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87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@TricomDR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1.0933321513526001E-2</c:v>
                </c:pt>
                <c:pt idx="1">
                  <c:v>8.273864929155E-3</c:v>
                </c:pt>
                <c:pt idx="2">
                  <c:v>1.5306650118937001E-2</c:v>
                </c:pt>
                <c:pt idx="3">
                  <c:v>7.5843761850588002E-3</c:v>
                </c:pt>
                <c:pt idx="4">
                  <c:v>1.1470585469964999E-2</c:v>
                </c:pt>
                <c:pt idx="5">
                  <c:v>1.3888273273939E-2</c:v>
                </c:pt>
                <c:pt idx="6">
                  <c:v>6.2053986968662999E-3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AC-4F63-9D2E-248BB227D3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982400"/>
        <c:axId val="240983056"/>
      </c:barChart>
      <c:catAx>
        <c:axId val="240982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83056"/>
        <c:crosses val="autoZero"/>
        <c:auto val="1"/>
        <c:lblAlgn val="ctr"/>
        <c:lblOffset val="100"/>
        <c:noMultiLvlLbl val="0"/>
      </c:catAx>
      <c:valAx>
        <c:axId val="240983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8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@TricomDR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4</c:v>
                </c:pt>
                <c:pt idx="14">
                  <c:v>3</c:v>
                </c:pt>
                <c:pt idx="15">
                  <c:v>0</c:v>
                </c:pt>
                <c:pt idx="16">
                  <c:v>1</c:v>
                </c:pt>
                <c:pt idx="17">
                  <c:v>3</c:v>
                </c:pt>
                <c:pt idx="18">
                  <c:v>4</c:v>
                </c:pt>
                <c:pt idx="19">
                  <c:v>5</c:v>
                </c:pt>
                <c:pt idx="20">
                  <c:v>12</c:v>
                </c:pt>
                <c:pt idx="21">
                  <c:v>6</c:v>
                </c:pt>
                <c:pt idx="22">
                  <c:v>2</c:v>
                </c:pt>
                <c:pt idx="2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21-4168-B710-96ED04A671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991912"/>
        <c:axId val="240993880"/>
      </c:lineChart>
      <c:catAx>
        <c:axId val="240991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93880"/>
        <c:crosses val="autoZero"/>
        <c:auto val="1"/>
        <c:lblAlgn val="ctr"/>
        <c:lblOffset val="100"/>
        <c:noMultiLvlLbl val="0"/>
      </c:catAx>
      <c:valAx>
        <c:axId val="24099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91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@TricomDR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4.9643189574929997E-2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1.2410797393733001E-2</c:v>
                </c:pt>
                <c:pt idx="13">
                  <c:v>8.273864929155E-3</c:v>
                </c:pt>
                <c:pt idx="14">
                  <c:v>5.5159099527700003E-3</c:v>
                </c:pt>
                <c:pt idx="15">
                  <c:v>0</c:v>
                </c:pt>
                <c:pt idx="16">
                  <c:v>2.0684662322887999E-3</c:v>
                </c:pt>
                <c:pt idx="17">
                  <c:v>5.5159099527700003E-3</c:v>
                </c:pt>
                <c:pt idx="18">
                  <c:v>3.6198159065052998E-3</c:v>
                </c:pt>
                <c:pt idx="19">
                  <c:v>7.0327851897818002E-3</c:v>
                </c:pt>
                <c:pt idx="20">
                  <c:v>1.1721308649635999E-2</c:v>
                </c:pt>
                <c:pt idx="21">
                  <c:v>1.3789774881924999E-2</c:v>
                </c:pt>
                <c:pt idx="22">
                  <c:v>1.1376564277588E-2</c:v>
                </c:pt>
                <c:pt idx="23">
                  <c:v>1.7064846416382E-2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F0-4607-8ED1-D6BED1897F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645936"/>
        <c:axId val="283648232"/>
      </c:lineChart>
      <c:catAx>
        <c:axId val="28364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48232"/>
        <c:crosses val="autoZero"/>
        <c:auto val="1"/>
        <c:lblAlgn val="ctr"/>
        <c:lblOffset val="100"/>
        <c:noMultiLvlLbl val="0"/>
      </c:catAx>
      <c:valAx>
        <c:axId val="28364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4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@TricomDR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</c:v>
                </c:pt>
                <c:pt idx="1">
                  <c:v>36</c:v>
                </c:pt>
                <c:pt idx="2">
                  <c:v>22</c:v>
                </c:pt>
                <c:pt idx="3">
                  <c:v>38</c:v>
                </c:pt>
                <c:pt idx="4">
                  <c:v>27</c:v>
                </c:pt>
                <c:pt idx="5">
                  <c:v>16</c:v>
                </c:pt>
                <c:pt idx="6">
                  <c:v>17</c:v>
                </c:pt>
                <c:pt idx="7">
                  <c:v>15</c:v>
                </c:pt>
                <c:pt idx="8">
                  <c:v>16</c:v>
                </c:pt>
                <c:pt idx="9">
                  <c:v>23</c:v>
                </c:pt>
                <c:pt idx="10">
                  <c:v>14</c:v>
                </c:pt>
                <c:pt idx="11">
                  <c:v>13</c:v>
                </c:pt>
                <c:pt idx="12">
                  <c:v>25</c:v>
                </c:pt>
                <c:pt idx="13">
                  <c:v>45</c:v>
                </c:pt>
                <c:pt idx="14">
                  <c:v>28</c:v>
                </c:pt>
                <c:pt idx="15">
                  <c:v>15</c:v>
                </c:pt>
                <c:pt idx="16">
                  <c:v>68</c:v>
                </c:pt>
                <c:pt idx="17">
                  <c:v>30</c:v>
                </c:pt>
                <c:pt idx="18">
                  <c:v>21</c:v>
                </c:pt>
                <c:pt idx="19">
                  <c:v>14</c:v>
                </c:pt>
                <c:pt idx="20">
                  <c:v>23</c:v>
                </c:pt>
                <c:pt idx="21">
                  <c:v>16</c:v>
                </c:pt>
                <c:pt idx="22">
                  <c:v>22</c:v>
                </c:pt>
                <c:pt idx="23">
                  <c:v>16</c:v>
                </c:pt>
                <c:pt idx="24">
                  <c:v>16</c:v>
                </c:pt>
                <c:pt idx="25">
                  <c:v>13</c:v>
                </c:pt>
                <c:pt idx="26">
                  <c:v>20</c:v>
                </c:pt>
                <c:pt idx="27">
                  <c:v>23</c:v>
                </c:pt>
                <c:pt idx="28">
                  <c:v>16</c:v>
                </c:pt>
                <c:pt idx="29">
                  <c:v>26</c:v>
                </c:pt>
                <c:pt idx="30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DE-45EF-AD15-EB3547E43E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468392"/>
        <c:axId val="371458224"/>
      </c:lineChart>
      <c:dateAx>
        <c:axId val="371468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458224"/>
        <c:crosses val="autoZero"/>
        <c:auto val="1"/>
        <c:lblOffset val="100"/>
        <c:baseTimeUnit val="days"/>
      </c:dateAx>
      <c:valAx>
        <c:axId val="37145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46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@TricomDR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36-4F55-B70F-F3E3883B2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131664"/>
        <c:axId val="398125104"/>
      </c:barChart>
      <c:catAx>
        <c:axId val="398131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25104"/>
        <c:crosses val="autoZero"/>
        <c:auto val="1"/>
        <c:lblAlgn val="ctr"/>
        <c:lblOffset val="100"/>
        <c:noMultiLvlLbl val="0"/>
      </c:catAx>
      <c:valAx>
        <c:axId val="39812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3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8E8E9-E9E8-4819-8AAE-43BAA1FB53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1DF2DE-3B3F-4262-988E-8C87BD6FC7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698815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A7760-72BC-40C5-B57E-4D5F138F8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426293-6B58-49C5-96E2-4AB90E1CA1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268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36276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3048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2696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5597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9153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1048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0482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0692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2260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3607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6208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5841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3577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8578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936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@TricomDR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975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EBB9C8-2B05-4EAA-90F7-CA626F8B91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930623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EF950-4124-4966-AA1C-E4BA3C4C7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CDA36D-C086-4124-9C22-47D348F9CD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50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281F7-8A1E-4092-BBF7-470FFEB1D4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25339-CB6E-4CCF-B627-FCFFDADD7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429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AF341-B487-443B-9DA8-246FAC60A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DA1669-19BF-4F64-8B7E-EBEE84020C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403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5A666C-1B19-4793-813B-C5E8F85F0F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DB07D-4A8C-422A-847A-79B20CBFE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303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3E428-C58E-460A-AD96-6AC312804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5D9442-8DD1-4BD4-ACC2-09D3953BB9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04515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61F76E-1C63-41EA-89D1-840B4FBD3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9D9AE-EC19-4625-A809-0E9D167CC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184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2F69C-8B0F-40E9-B73B-621ACF066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602FDF-4924-46AD-BAA5-200A808DAF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0156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A92A4-359A-4F03-A7DD-DA997303C0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AB0DE-2A5A-4D66-9753-E68AB51EB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976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2E921-3E3E-4EBA-8626-3BA98F792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7F1AF6-BD86-4BB2-BE6D-E436C9B4B5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2109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F87BEA-E678-44F9-B607-CE4A039BA3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38EFA-1737-4826-B682-6D6DC454F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605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A8AE9-DE8A-4D79-B516-F1D0AED7C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04ECE8-8C19-4D58-ABAF-3A0658E8AE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186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B1D300-7A73-4186-9CAD-838945CBEB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D4A08-1B77-4785-98AE-327FA4D48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613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A8D51-EEAF-4E45-ABBB-3F5780EB9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2CB7F9-8A2A-4F53-B015-23CFD3C66F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6111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B10F20-5D3B-4B1F-8B60-3DFE907B3E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98DF9-F363-4A13-8EDC-706F6484E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333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02A64-28A4-4DDF-B1A2-2C7CF71A9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40F93E-6859-4247-87E4-E9BBCFF248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10798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5E85D-3E75-42E3-94F5-404D8820A4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B5AE7-AF0A-4315-BA1A-30C395894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051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294FE-DC60-4765-8AD9-D753AC7AC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5E3998-3ACB-448E-8928-8C87813C9C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9337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62630-739B-4BDF-A720-92A4184562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6EC26-84BA-4622-A6D6-FFD39FB8B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543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590C9-0207-4455-BCE8-13E42A997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187CBF-1AB4-4785-BFD2-9C29A85ABB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9036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8ECF03-2037-400F-B523-06F9941134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5F392-FA62-455B-BBE5-574EE8E50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522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D930A-B427-4679-88B2-FFFFAD049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C2173B-838C-4BDC-8D1A-1C5A48A960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3374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15715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5398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6354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5978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4378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8875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682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- 2017-10-26 12:11:45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¡Vámonos pa’l play! Dale retweet a este tuit, llena este formulario ¡y ya estás participando! https://t.co/QiYOgsdthQ 🔥⚾️🔥 #AlticeSports https://t.co/sXtLSmST5g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519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- 2017-10-17 19:44:57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¡Altice te lleva al play! ⚾️🇩🇴 Dale RT a este tuit, llena este formulario y ya estás participando. 😉 #AlticeSports https://t.co/67QpQ3w572 https://t.co/sDXFaKp6L3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971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- 2017-10-14 00:53:51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¡La primera victoria de la temporada es de las Águilas Cibaeñas! 9-2 🔥🔥 #AlticeSports https://t.co/xrPmhfR7Zq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6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- 2017-10-18 20:51:20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Atención, pueblo dominicano: ¡viene toque de queda con la apertura gratis de canales FOX desde mañana a las 6am! https://t.co/4qSSja6Uuu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132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- 2017-10-22 21:47:24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Como si no fuera suficiente con la apertura de canales FOX, ¡hoy podrás disfrutar gratis del primer episodio de The Walking Dead! 😍🙌💥 https://t.co/ucy7FLCrq3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302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- 2017-10-13 22:58:40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¿Dónde están los liceístas y los aguiluchos? ⚾️⚾️ ¿Sangre azul o amarilla? 😏👀 #AlticeSports https://t.co/Z41JFSk3XF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495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6B12F-4704-4B19-8561-18BD453B9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89984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1A6B1-E742-4D92-8CFC-14144E49D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CB1A04-7994-4DF1-B4DA-E3571AF238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1862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45239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8036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4668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1098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6188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7118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477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- 2017-10-29 11:56:29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¡Esta noche todo puede pasar! 🔥⚾️🔥 #AlticeSports https://t.co/DbJZcU6tG4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214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- 2017-10-07 20:10:39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¡La madrugada de este domingo se guayan gomas, pero en Japón! A las 3am, el Gran Premio de Japón por F1 (canales 355 y 468 HD). 🚗💨💥 https://t.co/QoM8iApodn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181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- 2017-10-18 19:35:03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Agenda para hoy: ¡Pelota Invernal! ⚾️🇩🇴 #AlticeSports https://t.co/cYadYafM5t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63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- 2017-10-13 22:29:40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Homenaje a Pepe Busto, por sus grandes aportes al béisbol dominicano en los Tigres del Licey. 👏🏼👏🏼 #AlticeSports https://t.co/3aECWC6WAZ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10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- 2017-10-13 21:13:21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siente una contentura en el ambiente... ¡arrancó la pelota! 😍⚾💫 #AlticeSports https://t.co/OEIoVa12QY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44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- 2017-10-20 16:47:18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¡El pronóstico para este fin de semana indica lluvia de palos! ⚾️🇩🇴 #AlticeSports https://t.co/F1M3JEg7PV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885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A7F95-8963-4724-8C13-16221F3459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386032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29CA1-52A1-4116-8DE4-AD8F97412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24C9EA-66A9-4C67-BEEA-88C19256BD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4212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00914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7429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8751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2911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7605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4308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131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- 2017-10-30 18:30:45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Bueno, bueno… el que gana es el que goza ¡y las Estrellas están gozando muchísimo! 🔥⚾️🔥 Este es el calendario de esta semana. #AlticeSports https://t.co/V63j819XUn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940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- 2017-10-31 18:32:04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los Astros ganan hoy, se acabó este relajo… ¿Qué dice el pueblo? ¿Se acaba la Serie Mundial hoy: si o no? 🔥⚾️🔥 #AlticeSports https://t.co/AqKxJM5vuO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956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- 2017-10-23 19:48:30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 hay lunes que no se arregle con un juego de pelotas! ⚾️🙆🏽⚾️Chequea aquí los juegos de hoy y mañana. #AlticeSports https://t.co/v7NIJZILIO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189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- 2017-10-13 19:31:32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¡Hoy comienza la temporada del #PlátanoPower! ⚾️💪 #AlticeSports https://t.co/fUOKR0uNJj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658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- 2017-10-02 16:35:38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Ellos solo quieren llevar una vida normal de riquitos en una zona de blancos. Mira `black•ish hoy a las 4:30pm. #TricomprontoAltice https://t.co/D4El0vKU9q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205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- 2017-10-28 19:03:03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¡Este domingo se le echa picante a la pista en México con la F1! 💥💥 3pm por F1 (canales 355 y 468 HD). 🚗💨 https://t.co/T91ZBKsgl1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274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C92876-1B24-4295-AB4D-C86D170018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924853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56AFE-4BA4-4D82-9F60-1DA9E4B26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AA1204-A7BE-4ED0-B482-41FA71CE62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5252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55667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0015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497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6759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081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6994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165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- 2017-10-24 20:38:27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¿Quién gana hoy: Houston o Dodgers? 👀🔥🔥⚾ #AlticeSports https://t.co/flf0AQx7mK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889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- 2017-10-21 15:22:06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propósito del #PlátanoPower, conoce más sobre su historia hoy en @caribbeantvrd. 💁⚾️🇩🇴 https://t.co/5bMte92Erq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609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- 2017-10-16 20:06:27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¡Prepara las palomitas porque Caribbean TV ahora también estará disponible en parábola! 😍 Canal exclusivo de Tricom. 😉 https://t.co/6qJP7u0HTo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957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- 2017-10-21 19:36:27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¡Este fin de semana se guayan gomas en gringolandia! No te pierdas la carrera este domingo a las 3am por F1 (canales 355 y 468 HD). 🚗💨💥 https://t.co/1YQX5rX2Uj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078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- 2017-10-23 22:02:49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¡Nos vamos para el play! ⚾️🙌🏽 Paticipa llenando este formulario https://t.co/67QpQ3w572, que ahora es que faltan juegos. 😉 #AlticeSports https://t.co/6SAy15wQof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002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- 2017-10-28 13:21:28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argentino quiere ser pelotero y unos dominicanos lo ayudan en esa misión… pero haciéndolo pasar por dominicano. ⚾️👀 ¡Sha tu sabes, che! 😂 https://t.co/zs9EoG3bq1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284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B46DA8-D938-47AC-B6DB-44AAB3819A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176606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8F563-EDCB-4BBB-9C3B-3183B9D0C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846767-ECD0-4094-B41E-E4DA3E035F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9967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69718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0362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9430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428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9239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6226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89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- 2017-10-30 17:47:17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 mereces el mejor entretenimiento, y lo mereces ahora. Ven y llévate tu TV con nuestro financiamiento. https://t.co/rkfjhRBgZ9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591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42267-CDD7-4333-9A68-D31609C1DA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38932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A7050-58B2-4792-A896-29F0188C8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0F062A-B7BD-4DBB-9D53-A9A2A5A95D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2933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74628-3938-4F21-924E-63FD0B142E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02E5B-5C3A-40A9-B06C-3D2A75912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83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A8891-94F6-4F31-B59A-0BC7EBA6D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16AA6A-CBC2-4293-B1CC-A42CC53C14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0264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777741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63807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8902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3514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02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@JVilorio - 2017-10-14 16:25:01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Atención @ClaroRD @TricomDR necesitamos que vengan a retirarnos este poste antes que ocurra una tragedia C/ Barahon… https://t.co/uL0L89yBAy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892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@Jh0n_Jhon - 2017-10-05 18:41:38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@TricomDR el telefono de ventas lo cogen al segundo, el de servicio al cliente..... a los 25 minutos! #FAIL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954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@Noticia_Libre - 2017-10-14 11:39:16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@Altice @ClaroRD @TricomDR @Viva_RD @windtelecom @graynmer @paveldecampsv @IndotelRD @jatirado… https://t.co/JriOLP2KW6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132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@Ecmedina1 - 2017-10-14 17:22:41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@JVilorio @ClaroRD @TricomDR @donfelixSPM @CDN37 @milan_tatis @RichardLara2 @vl_viloria @Annery_Sosa… https://t.co/4eqzhlVkTj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685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@Wandy_Cruz - 2017-10-17 21:36:57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@angelmsoto @YOHANNA_NUNEZ @lamanadaroja0 @JoancruzCB @TricomDR Lo estoy viendo. El juego los están pasando por el… https://t.co/s91O6UoQMU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069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@Mheraina - 2017-10-19 11:14:37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@TricomDR Primero suben la factura sin aviso y ahora ni a las reclamaciones les hacen caso. Que hacemos para que nos resuelvan?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66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@NehielC - 2017-10-10 17:09:49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8 días avería de internet y aun persiste, que sucede con el Servicio al Cliente @TricomDR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686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CBF08-1C57-4BFE-B938-51B03262D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576554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48111-AF5D-468F-945A-F04A2D5CA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B6FDF1-75BD-4258-8086-24567E037A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3554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448957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56521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4473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0669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794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@clubdelpendejo - 2017-10-18 16:20:15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 3MB que pago de renta @TricomDR no me da ni 1. Atención ESTAFA https://t.co/0FKilm98zh @MONLOSOFIA31 @CeroImpunidadRD PoderCiudadanoRD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548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@clubdelpendejo - 2017-10-18 10:20:14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 3MB que pago de renta @TricomDR no me da ni 1. Atención ESTAFA https://t.co/0FKilm98zh @MONLOSOFIA31 @DaniloMedina @LeonelFernandez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16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@Willshemb - 2017-10-31 23:13:39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@TricomDR @tricomsolucion Residencial Santo Domingo Herrera, media hora sin cable por favor hagan sus diligencias https://t.co/isZ1RzLZj0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863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@DanyAlcantaraC - 2017-10-22 21:13:58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esta al aire @procesotv en vivo por @entelevisionRD canales 17/1017 @ClaroRD y 33/438 @TricomDR y a las 11pm por @ColorVisionC9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250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@Ecmedina1 - 2017-10-15 13:33:54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@EdeesteRD @JVilorio @TricomDR @CDEEE_RD @ClaroRD @Annery_Sosa @pamelapeguero8 @rubenbichara @milan_tatis… https://t.co/7YFhpwfAdq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81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@albertpaulino4 - 2017-10-17 20:57:21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@DennyDiazM @joseamarito @TricomDR Ya tengo la sangre caliente buscando el juego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874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@IngJoseSarmient - 2017-10-19 11:20:40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"Interner tricom 30mbs santo domingo este" https://t.co/RsQd0Nr0pM
@TricomDR @tricomsolucion @indotel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743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E1103-D1FD-4B20-8355-378EDBF40A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026135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A92A3-06B9-4597-A2BE-ADF530351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0BAC1C-D1D3-4381-B71C-D0C85C39D1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8502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612691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6478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8313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6637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89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@hometrix - 2017-10-10 16:28:48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 gustaría que @ProConsumidorRD investigara sobre esta supuesta oferta cuando llamas @TricomDR te dan una informac… https://t.co/xUCs0owOqZ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593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@Alejandra026 - 2017-10-04 11:52:58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@Slimboyrd @TricomDR @tricomsolucion @IndotelRD @Altice @ClienteRD Bueno ojalá y le resuelvan, yo tengo 9 días espe… https://t.co/XfxlBHg1qD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792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@clubdelpendejo - 2017-10-30 16:20:15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 3MB que pago de renta @TricomDR no me da ni 1. Atención ESTAFA https://t.co/0FKilm98zh @MONLOSOFIA31 @CeroImpunidadRD PoderCiudadanoRD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236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@JVilorio - 2017-10-15 12:34:18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@TricomDR  ha hacho acto de presencia y dicen los jóvenes que el poste es de la @CDEEE_RD @EdeesteRD hay está la pl… https://t.co/rebIpTHob6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72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@joseamarito - 2017-10-17 20:46:34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@DennyDiazM @TricomDR  https://t.co/4Bjs2HUJnS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683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@Wilmanuel05 - 2017-10-17 21:17:53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Uf. El problema es @TricomDR @tricomsolucion entonces https://t.co/X83HSCALKV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710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F019F-9A40-479E-B666-72C1B7ECD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716262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A0605-3FBB-4128-912F-F6F9D26A6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6C7B5D-112A-4B94-9C08-A279B4A23B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7674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70290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773053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74425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11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@victor_anthonio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191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@Jesus_p_rod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331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@clubdelpendejo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179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@fdo_buitrago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14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@Alejandra026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801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@MacoJones666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682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@WaldoMena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583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@shar_eddy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970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@MONLOSOFIA31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589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@nomasespejitos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839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82860C-8A2F-4E03-8E6C-52191E4F7D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8643286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15EDA-A6AA-41A7-B974-1DB47EEE5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BD102E-33EC-430E-9C35-E2F1F201D7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1117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17264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251996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52237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177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@WennySanchez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934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@IngNewton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996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@ProConsumidorRD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77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@carmenjtorron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893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@arielmed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451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@LaliMarte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37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@morillo_fausto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@Slimboyrd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710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@Jh0n_Jhon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652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@neydaperez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485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950E38-128F-4468-9454-D08140FF91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0780569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13343-0C10-4D26-B837-C9C9EC963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9D1E4C-EDF7-418D-A9F8-FC612F6583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21399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9022A-544B-421E-90FD-F40CB9B28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04354-5222-4471-BE1B-BC3F16432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9768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46550-C3C6-4DC7-A592-1E2499EFD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B30102-49B2-4F9A-8C51-9EB9BA5A5B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3487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377952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77193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2262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2642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784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@NeryadG - 2017-10-31 21:12:05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@TricomDR  ustedes están regalando iPhones 7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804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@miguelwarden - 2017-10-30 21:44:06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@TricomDR solo porque no he pagado la señal está tan mala? Por 2 mesecitos me van a hacer eso?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18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@victor_anthonio - 2017-10-30 20:09:43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@TricomDR A ustedes le vale madre las quejas que uno hace por acá. ¿Acaso el cliente es una mierda?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369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@Alberto0487 - 2017-10-29 14:12:57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@TricomDR cuantos resported se tienen k hacer donde su personal no brindan ningún tipo de ayuda para resolver los problemas?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823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@Alberto0487 - 2017-10-29 14:12:28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@TricomDR qué hay que hacer para que ustedes dejen de dar un servicio tan mediocre?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26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@LawrenceGrullon - 2017-10-28 23:50:04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@TricomDR esto es real?? https://t.co/H5vja0a9VJ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949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@MarioJimenezRD - 2017-10-28 10:29:09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Buenas, @TricomDR. ¿Que pasó con la web de ESPN Play?
Este enlace ya no funciona: https://t.co/x2dfIfk2dS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475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@Edgar_Pimentel - 2017-10-27 23:57:00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Porque sera que @TricomDR no pone la señal americana de FOX?
Al tener casi 6 canales americanos y no poner esta, te… https://t.co/OJymCnSgmi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896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FF235D-4D9D-4A07-92B8-9C757FCF72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637590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E01B4-2102-4392-9CC9-63AD7ACB1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A0A02D-F96B-4F78-B0AC-B3141B2489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6415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067818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99376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5509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1988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66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@ivanOnRadio - 2017-10-26 22:12:29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los de @TricomDR les contrato 10 megas de internet y #SpeedTest me dice que tengo menos de 2 megas. ¿Qué dicen a esto ladrones?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191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@TricomDR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@_janis_r - 2017-10-25 11:24:15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@TricomDR Cómo es posible q un cambio de tecnología te elimine servicio? Cambio para mal?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499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DD3AF-EF2B-41E2-B411-0037B83564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447757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1294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2017-11-04T21:11:51Z</dcterms:created>
  <dcterms:modified xsi:type="dcterms:W3CDTF">2017-11-04T21:12:36Z</dcterms:modified>
</cp:coreProperties>
</file>