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A5-4572-A28E-1A055F3EC4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889160"/>
        <c:axId val="287888832"/>
      </c:radarChart>
      <c:catAx>
        <c:axId val="28788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88832"/>
        <c:crosses val="autoZero"/>
        <c:auto val="1"/>
        <c:lblAlgn val="ctr"/>
        <c:lblOffset val="100"/>
        <c:noMultiLvlLbl val="0"/>
      </c:catAx>
      <c:valAx>
        <c:axId val="28788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8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438254</c:v>
                </c:pt>
                <c:pt idx="1">
                  <c:v>438266</c:v>
                </c:pt>
                <c:pt idx="2">
                  <c:v>438303</c:v>
                </c:pt>
                <c:pt idx="3">
                  <c:v>438317</c:v>
                </c:pt>
                <c:pt idx="4">
                  <c:v>438312</c:v>
                </c:pt>
                <c:pt idx="5">
                  <c:v>438354</c:v>
                </c:pt>
                <c:pt idx="6">
                  <c:v>438381</c:v>
                </c:pt>
                <c:pt idx="7">
                  <c:v>438410</c:v>
                </c:pt>
                <c:pt idx="8">
                  <c:v>438449</c:v>
                </c:pt>
                <c:pt idx="9">
                  <c:v>438442</c:v>
                </c:pt>
                <c:pt idx="10">
                  <c:v>438482</c:v>
                </c:pt>
                <c:pt idx="11">
                  <c:v>438512</c:v>
                </c:pt>
                <c:pt idx="12">
                  <c:v>438536</c:v>
                </c:pt>
                <c:pt idx="13">
                  <c:v>438578</c:v>
                </c:pt>
                <c:pt idx="14">
                  <c:v>438600</c:v>
                </c:pt>
                <c:pt idx="15">
                  <c:v>438641</c:v>
                </c:pt>
                <c:pt idx="16">
                  <c:v>438677</c:v>
                </c:pt>
                <c:pt idx="17">
                  <c:v>438719</c:v>
                </c:pt>
                <c:pt idx="18">
                  <c:v>438741</c:v>
                </c:pt>
                <c:pt idx="19">
                  <c:v>438780</c:v>
                </c:pt>
                <c:pt idx="20">
                  <c:v>438811</c:v>
                </c:pt>
                <c:pt idx="21">
                  <c:v>438834</c:v>
                </c:pt>
                <c:pt idx="22">
                  <c:v>438856</c:v>
                </c:pt>
                <c:pt idx="23">
                  <c:v>438927</c:v>
                </c:pt>
                <c:pt idx="24">
                  <c:v>438933</c:v>
                </c:pt>
                <c:pt idx="25">
                  <c:v>438959</c:v>
                </c:pt>
                <c:pt idx="26">
                  <c:v>438962</c:v>
                </c:pt>
                <c:pt idx="27">
                  <c:v>438971</c:v>
                </c:pt>
                <c:pt idx="28">
                  <c:v>438990</c:v>
                </c:pt>
                <c:pt idx="29">
                  <c:v>439017</c:v>
                </c:pt>
                <c:pt idx="30">
                  <c:v>439040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37-4204-BD69-4905683F3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884568"/>
        <c:axId val="287887192"/>
      </c:lineChart>
      <c:dateAx>
        <c:axId val="287884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87192"/>
        <c:crosses val="autoZero"/>
        <c:auto val="1"/>
        <c:lblOffset val="100"/>
        <c:baseTimeUnit val="days"/>
      </c:dateAx>
      <c:valAx>
        <c:axId val="28788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8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</c:v>
                </c:pt>
                <c:pt idx="1">
                  <c:v>12</c:v>
                </c:pt>
                <c:pt idx="2">
                  <c:v>37</c:v>
                </c:pt>
                <c:pt idx="3">
                  <c:v>14</c:v>
                </c:pt>
                <c:pt idx="4">
                  <c:v>-5</c:v>
                </c:pt>
                <c:pt idx="5">
                  <c:v>42</c:v>
                </c:pt>
                <c:pt idx="6">
                  <c:v>27</c:v>
                </c:pt>
                <c:pt idx="7">
                  <c:v>29</c:v>
                </c:pt>
                <c:pt idx="8">
                  <c:v>39</c:v>
                </c:pt>
                <c:pt idx="9">
                  <c:v>-7</c:v>
                </c:pt>
                <c:pt idx="10">
                  <c:v>40</c:v>
                </c:pt>
                <c:pt idx="11">
                  <c:v>30</c:v>
                </c:pt>
                <c:pt idx="12">
                  <c:v>24</c:v>
                </c:pt>
                <c:pt idx="13">
                  <c:v>42</c:v>
                </c:pt>
                <c:pt idx="14">
                  <c:v>22</c:v>
                </c:pt>
                <c:pt idx="15">
                  <c:v>41</c:v>
                </c:pt>
                <c:pt idx="16">
                  <c:v>36</c:v>
                </c:pt>
                <c:pt idx="17">
                  <c:v>42</c:v>
                </c:pt>
                <c:pt idx="18">
                  <c:v>22</c:v>
                </c:pt>
                <c:pt idx="19">
                  <c:v>39</c:v>
                </c:pt>
                <c:pt idx="20">
                  <c:v>31</c:v>
                </c:pt>
                <c:pt idx="21">
                  <c:v>23</c:v>
                </c:pt>
                <c:pt idx="22">
                  <c:v>22</c:v>
                </c:pt>
                <c:pt idx="23">
                  <c:v>71</c:v>
                </c:pt>
                <c:pt idx="24">
                  <c:v>6</c:v>
                </c:pt>
                <c:pt idx="25">
                  <c:v>26</c:v>
                </c:pt>
                <c:pt idx="26">
                  <c:v>3</c:v>
                </c:pt>
                <c:pt idx="27">
                  <c:v>9</c:v>
                </c:pt>
                <c:pt idx="28">
                  <c:v>19</c:v>
                </c:pt>
                <c:pt idx="29">
                  <c:v>27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C8-4F5B-841D-879CE6A12A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89864"/>
        <c:axId val="240789208"/>
      </c:lineChart>
      <c:dateAx>
        <c:axId val="24078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89208"/>
        <c:crosses val="autoZero"/>
        <c:auto val="1"/>
        <c:lblOffset val="100"/>
        <c:baseTimeUnit val="days"/>
      </c:dateAx>
      <c:valAx>
        <c:axId val="24078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8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</c:v>
                </c:pt>
                <c:pt idx="1">
                  <c:v>32</c:v>
                </c:pt>
                <c:pt idx="2">
                  <c:v>26</c:v>
                </c:pt>
                <c:pt idx="3">
                  <c:v>18</c:v>
                </c:pt>
                <c:pt idx="4">
                  <c:v>27</c:v>
                </c:pt>
                <c:pt idx="5">
                  <c:v>27</c:v>
                </c:pt>
                <c:pt idx="6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A-4ABB-85C8-BF1CAA1A4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018024"/>
        <c:axId val="290018352"/>
      </c:barChart>
      <c:catAx>
        <c:axId val="29001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18352"/>
        <c:crosses val="autoZero"/>
        <c:auto val="1"/>
        <c:lblAlgn val="ctr"/>
        <c:lblOffset val="100"/>
        <c:noMultiLvlLbl val="0"/>
      </c:catAx>
      <c:valAx>
        <c:axId val="29001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1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11</c:v>
                </c:pt>
                <c:pt idx="2">
                  <c:v>3</c:v>
                </c:pt>
                <c:pt idx="3">
                  <c:v>9</c:v>
                </c:pt>
                <c:pt idx="4">
                  <c:v>5</c:v>
                </c:pt>
                <c:pt idx="5">
                  <c:v>9</c:v>
                </c:pt>
                <c:pt idx="6">
                  <c:v>6</c:v>
                </c:pt>
                <c:pt idx="7">
                  <c:v>4</c:v>
                </c:pt>
                <c:pt idx="8">
                  <c:v>5</c:v>
                </c:pt>
                <c:pt idx="9">
                  <c:v>1</c:v>
                </c:pt>
                <c:pt idx="10">
                  <c:v>9</c:v>
                </c:pt>
                <c:pt idx="11">
                  <c:v>7</c:v>
                </c:pt>
                <c:pt idx="12">
                  <c:v>12</c:v>
                </c:pt>
                <c:pt idx="13">
                  <c:v>9</c:v>
                </c:pt>
                <c:pt idx="14">
                  <c:v>7</c:v>
                </c:pt>
                <c:pt idx="15">
                  <c:v>8</c:v>
                </c:pt>
                <c:pt idx="16">
                  <c:v>6</c:v>
                </c:pt>
                <c:pt idx="17">
                  <c:v>9</c:v>
                </c:pt>
                <c:pt idx="18">
                  <c:v>8</c:v>
                </c:pt>
                <c:pt idx="19">
                  <c:v>8</c:v>
                </c:pt>
                <c:pt idx="20">
                  <c:v>3</c:v>
                </c:pt>
                <c:pt idx="21">
                  <c:v>6</c:v>
                </c:pt>
                <c:pt idx="22">
                  <c:v>2</c:v>
                </c:pt>
                <c:pt idx="23">
                  <c:v>5</c:v>
                </c:pt>
                <c:pt idx="24">
                  <c:v>1</c:v>
                </c:pt>
                <c:pt idx="25">
                  <c:v>4</c:v>
                </c:pt>
                <c:pt idx="26">
                  <c:v>5</c:v>
                </c:pt>
                <c:pt idx="27">
                  <c:v>9</c:v>
                </c:pt>
                <c:pt idx="28">
                  <c:v>3</c:v>
                </c:pt>
                <c:pt idx="29">
                  <c:v>4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EF-47F4-AAF8-DD95805D3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26816"/>
        <c:axId val="289022552"/>
      </c:lineChart>
      <c:dateAx>
        <c:axId val="289026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2552"/>
        <c:crosses val="autoZero"/>
        <c:auto val="1"/>
        <c:lblOffset val="100"/>
        <c:baseTimeUnit val="days"/>
      </c:dateAx>
      <c:valAx>
        <c:axId val="28902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@ClaroRD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C7-401C-85A7-A33E8C0D9D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@ClaroRD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C7-401C-85A7-A33E8C0D9D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022224"/>
        <c:axId val="289021568"/>
      </c:barChart>
      <c:catAx>
        <c:axId val="28902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1568"/>
        <c:crosses val="autoZero"/>
        <c:auto val="1"/>
        <c:lblAlgn val="ctr"/>
        <c:lblOffset val="100"/>
        <c:noMultiLvlLbl val="0"/>
      </c:catAx>
      <c:valAx>
        <c:axId val="28902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2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20</c:v>
                </c:pt>
                <c:pt idx="2">
                  <c:v>28</c:v>
                </c:pt>
                <c:pt idx="3">
                  <c:v>24</c:v>
                </c:pt>
                <c:pt idx="4">
                  <c:v>34</c:v>
                </c:pt>
                <c:pt idx="5">
                  <c:v>27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AE-49B8-8102-4FA416A997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282888"/>
        <c:axId val="291282232"/>
      </c:barChart>
      <c:catAx>
        <c:axId val="29128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2232"/>
        <c:crosses val="autoZero"/>
        <c:auto val="1"/>
        <c:lblAlgn val="ctr"/>
        <c:lblOffset val="100"/>
        <c:noMultiLvlLbl val="0"/>
      </c:catAx>
      <c:valAx>
        <c:axId val="29128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5.2813917949208998E-3</c:v>
                </c:pt>
                <c:pt idx="1">
                  <c:v>1.8921820963098E-3</c:v>
                </c:pt>
                <c:pt idx="2">
                  <c:v>3.8918375302757001E-3</c:v>
                </c:pt>
                <c:pt idx="3">
                  <c:v>4.7684508651984004E-3</c:v>
                </c:pt>
                <c:pt idx="4">
                  <c:v>3.2452733331464999E-3</c:v>
                </c:pt>
                <c:pt idx="5">
                  <c:v>3.2760671725489002E-3</c:v>
                </c:pt>
                <c:pt idx="6">
                  <c:v>3.0726896273233998E-3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F0-4F38-978C-308B761B7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278624"/>
        <c:axId val="291281576"/>
      </c:barChart>
      <c:catAx>
        <c:axId val="29127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1576"/>
        <c:crosses val="autoZero"/>
        <c:auto val="1"/>
        <c:lblAlgn val="ctr"/>
        <c:lblOffset val="100"/>
        <c:noMultiLvlLbl val="0"/>
      </c:catAx>
      <c:valAx>
        <c:axId val="29128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7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11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</c:v>
                </c:pt>
                <c:pt idx="11">
                  <c:v>21</c:v>
                </c:pt>
                <c:pt idx="12">
                  <c:v>10</c:v>
                </c:pt>
                <c:pt idx="13">
                  <c:v>15</c:v>
                </c:pt>
                <c:pt idx="14">
                  <c:v>7</c:v>
                </c:pt>
                <c:pt idx="15">
                  <c:v>8</c:v>
                </c:pt>
                <c:pt idx="16">
                  <c:v>8</c:v>
                </c:pt>
                <c:pt idx="17">
                  <c:v>4</c:v>
                </c:pt>
                <c:pt idx="18">
                  <c:v>10</c:v>
                </c:pt>
                <c:pt idx="19">
                  <c:v>17</c:v>
                </c:pt>
                <c:pt idx="20">
                  <c:v>16</c:v>
                </c:pt>
                <c:pt idx="21">
                  <c:v>17</c:v>
                </c:pt>
                <c:pt idx="22">
                  <c:v>18</c:v>
                </c:pt>
                <c:pt idx="23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A5-47D9-BC62-219C6478EF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85512"/>
        <c:axId val="291276328"/>
      </c:lineChart>
      <c:catAx>
        <c:axId val="291285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76328"/>
        <c:crosses val="autoZero"/>
        <c:auto val="1"/>
        <c:lblAlgn val="ctr"/>
        <c:lblOffset val="100"/>
        <c:noMultiLvlLbl val="0"/>
      </c:catAx>
      <c:valAx>
        <c:axId val="291276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85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1.5336625457429999E-3</c:v>
                </c:pt>
                <c:pt idx="1">
                  <c:v>5.6994216226937001E-3</c:v>
                </c:pt>
                <c:pt idx="2">
                  <c:v>1.3678611894465001E-3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5.3004621091052003E-3</c:v>
                </c:pt>
                <c:pt idx="11">
                  <c:v>4.2121439802003001E-3</c:v>
                </c:pt>
                <c:pt idx="12">
                  <c:v>5.2890632658598004E-3</c:v>
                </c:pt>
                <c:pt idx="13">
                  <c:v>3.8148128727897002E-3</c:v>
                </c:pt>
                <c:pt idx="14">
                  <c:v>4.0384473212230002E-3</c:v>
                </c:pt>
                <c:pt idx="15">
                  <c:v>4.0465893521125004E-3</c:v>
                </c:pt>
                <c:pt idx="16">
                  <c:v>2.8782079194602998E-3</c:v>
                </c:pt>
                <c:pt idx="17">
                  <c:v>8.8341035151752994E-3</c:v>
                </c:pt>
                <c:pt idx="18">
                  <c:v>5.5398378172582998E-3</c:v>
                </c:pt>
                <c:pt idx="19">
                  <c:v>4.5058956828825996E-3</c:v>
                </c:pt>
                <c:pt idx="20">
                  <c:v>3.2344217708787002E-3</c:v>
                </c:pt>
                <c:pt idx="21">
                  <c:v>2.2529478414412998E-3</c:v>
                </c:pt>
                <c:pt idx="22">
                  <c:v>2.4064224629151E-3</c:v>
                </c:pt>
                <c:pt idx="23">
                  <c:v>2.1429825301327999E-3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9F-425B-9DC9-F37E1C522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90432"/>
        <c:axId val="291290760"/>
      </c:lineChart>
      <c:catAx>
        <c:axId val="29129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90760"/>
        <c:crosses val="autoZero"/>
        <c:auto val="1"/>
        <c:lblAlgn val="ctr"/>
        <c:lblOffset val="100"/>
        <c:noMultiLvlLbl val="0"/>
      </c:catAx>
      <c:valAx>
        <c:axId val="29129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90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47</c:v>
                </c:pt>
                <c:pt idx="1">
                  <c:v>51</c:v>
                </c:pt>
                <c:pt idx="2">
                  <c:v>63</c:v>
                </c:pt>
                <c:pt idx="3">
                  <c:v>57</c:v>
                </c:pt>
                <c:pt idx="4">
                  <c:v>40</c:v>
                </c:pt>
                <c:pt idx="5">
                  <c:v>62</c:v>
                </c:pt>
                <c:pt idx="6">
                  <c:v>71</c:v>
                </c:pt>
                <c:pt idx="7">
                  <c:v>61</c:v>
                </c:pt>
                <c:pt idx="8">
                  <c:v>43</c:v>
                </c:pt>
                <c:pt idx="9">
                  <c:v>50</c:v>
                </c:pt>
                <c:pt idx="10">
                  <c:v>34</c:v>
                </c:pt>
                <c:pt idx="11">
                  <c:v>85</c:v>
                </c:pt>
                <c:pt idx="12">
                  <c:v>138</c:v>
                </c:pt>
                <c:pt idx="13">
                  <c:v>67</c:v>
                </c:pt>
                <c:pt idx="14">
                  <c:v>59</c:v>
                </c:pt>
                <c:pt idx="15">
                  <c:v>67</c:v>
                </c:pt>
                <c:pt idx="16">
                  <c:v>64</c:v>
                </c:pt>
                <c:pt idx="17">
                  <c:v>60</c:v>
                </c:pt>
                <c:pt idx="18">
                  <c:v>46</c:v>
                </c:pt>
                <c:pt idx="19">
                  <c:v>75</c:v>
                </c:pt>
                <c:pt idx="20">
                  <c:v>54</c:v>
                </c:pt>
                <c:pt idx="21">
                  <c:v>65</c:v>
                </c:pt>
                <c:pt idx="22">
                  <c:v>65</c:v>
                </c:pt>
                <c:pt idx="23">
                  <c:v>76</c:v>
                </c:pt>
                <c:pt idx="24">
                  <c:v>51</c:v>
                </c:pt>
                <c:pt idx="25">
                  <c:v>39</c:v>
                </c:pt>
                <c:pt idx="26">
                  <c:v>62</c:v>
                </c:pt>
                <c:pt idx="27">
                  <c:v>28</c:v>
                </c:pt>
                <c:pt idx="28">
                  <c:v>27</c:v>
                </c:pt>
                <c:pt idx="29">
                  <c:v>65</c:v>
                </c:pt>
                <c:pt idx="30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5E-41EF-AB95-66D467FE8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050128"/>
        <c:axId val="368201480"/>
      </c:lineChart>
      <c:dateAx>
        <c:axId val="36305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01480"/>
        <c:crosses val="autoZero"/>
        <c:auto val="1"/>
        <c:lblOffset val="100"/>
        <c:baseTimeUnit val="days"/>
      </c:dateAx>
      <c:valAx>
        <c:axId val="36820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05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@ClaroRD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59</c:v>
                </c:pt>
                <c:pt idx="1">
                  <c:v>6</c:v>
                </c:pt>
                <c:pt idx="2">
                  <c:v>18</c:v>
                </c:pt>
                <c:pt idx="3">
                  <c:v>3</c:v>
                </c:pt>
                <c:pt idx="4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A9-49D8-8208-78EA4A802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258600"/>
        <c:axId val="396255648"/>
      </c:barChart>
      <c:catAx>
        <c:axId val="39625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55648"/>
        <c:crosses val="autoZero"/>
        <c:auto val="1"/>
        <c:lblAlgn val="ctr"/>
        <c:lblOffset val="100"/>
        <c:noMultiLvlLbl val="0"/>
      </c:catAx>
      <c:valAx>
        <c:axId val="39625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25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E7331-139D-4ADC-8ED5-87A8B04CD0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77BEFF-80C5-4F49-99FD-4F5FB6FA96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16840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B4022-29CF-45C9-8634-07E79B3E7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8B2A59-6EEC-44C8-B4A9-37C9621FCC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151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00564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358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6361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711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9486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70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084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72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472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897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379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757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302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2015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2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688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D3A92-5243-401C-B989-A12F3B81D4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097455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20269-4FEE-4656-BEBD-268B2F3CF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AD6D05-CEB7-498E-97F3-9772913388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807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47949-4F90-474D-8249-D335936AB3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64F2E-8076-440B-AD2B-6BB92B9B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271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F1816-350F-4AB0-A450-200B43F8A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4F78B4-60B0-40BF-BDCD-2750112F44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3506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689A9-C64D-465B-9EFD-C54CF2E1B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C34D4-E363-4B04-A88E-3CFD38E45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350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A5A92-B8E7-4FFF-A9F1-3C69FFB18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61FD12-E35B-4FA2-811C-CF1BE2D89C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4365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ED697-6AC5-4B9A-A702-273478D59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59675-79FD-4B12-AF45-16BF6D931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136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4B57-EEF2-4287-94F4-452A5F36A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E7860F-68F0-4060-A1D7-0C1E00AAAC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68683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A1729-4279-41ED-A978-609EAE31E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7AF7C-9794-482C-BF16-6DE2FC5AA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649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39D32-ABA7-4804-BE3D-BF5BB2FD5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F9156C-FFD1-4780-818B-6F4CCA9BFA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5864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F4CC1-4958-4602-8CCF-B4E4B5B0D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61B075-DB2F-4FF4-B9AB-14DFE53E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185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55A1C-27CF-4471-BE83-4874935A4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A306DF-F028-47F2-8414-7B6C8E5D84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2943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CECA0-06B5-4753-B56D-CABB63195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59623-32D4-4452-BA80-CE9E6AA30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222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52B4E-0912-4545-80A8-B077347D7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0E76E6-5C89-406D-9643-C18728B7C4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15505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8917E-3F0F-4377-920F-1F2C7804F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FD23F-0831-460B-805E-99F531D7D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765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00F2-AA68-4A10-8C5B-5755FB15C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E1D7EF-B4B4-4A0E-9CD6-7A845AE8BD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766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4FF00-86B5-4842-8E0B-3DB7C7A81A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C5CB4-6C3E-4B0C-8E84-03BFC286F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603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1EF01-C87F-4A84-8A8A-83E2FADF4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B608B8-8695-4CA6-835B-3CB18E4156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1119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2767B-872C-4335-9EB1-4718B8D50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4DAFF1-C59B-4835-BE3A-82010EB5C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237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2AC51-2AF1-4313-8C16-E6035A6CF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13CA89-A926-48A9-86A6-337EE2B29F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43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E1549-BFF7-4613-A431-5C740CA4C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DEEF4-4918-4241-9C75-D7428DDC7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4468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67623-4AF8-48F9-B66A-42DAEDAB8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02D319-E7B2-49F4-8868-042C7A074E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084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13387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204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8638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118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07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99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79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- 2017-10-25 12:52:59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F1 llega a Latinoamérica con el GP de México, este domingo 29 de octubre EN VIVO Y EN HD por @F1LatinAmerica (Canal 1312 avanzado HD) https://t.co/L0vU8PilPC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493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- 2017-10-27 18:06:11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te pierdas la carrera más esperada, el GP de México, este 29 de octubre a las 2:00 p.m. por @F1LatinAmerica (Canal 1312 avanzado HD). https://t.co/pBaZIWpz5F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- 2017-10-05 11:55:47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el GP de Japón EN EXCLUSIVA EN VIVO por @F1LatinAmerica (Canal 1312 avanzado HD). Domingo 8 de octubre, 1:00 a.m ¡No te lo pierdas! https://t.co/e4MqUS1Zha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708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- 2017-10-12 21:00:31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¡Te invitamos a disfrutar del próximo concierto de la #TemporadaSinfónica2017! Este 18 de oct, sala Carlos Piantini del Teatro Nacional. https://t.co/eNy9ThBitl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01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- 2017-10-15 23:28:13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Premios Iris reconoce la trayectoria de Kate del Castillo con un reconocimiento especial. #irisRD https://t.co/yMlUGpbkRj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682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3081-04C4-4609-9E99-C99369B23A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6516761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B015B-5409-4B34-ADFA-D1FFEADD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BD485-5F50-4846-A02D-588933C04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4397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33643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275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64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820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176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2082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65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- 2017-10-03 10:10:29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película tiene como objetivo donar el 100% de sus fondos a la fundación @YOTAMBIENPUEDO, gran estreno este 5 de octubre. #clarovideo https://t.co/weWfpe7aob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64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- 2017-10-02 09:31:33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Lleva una tablet o un repetidor Wi-Fi en cuotas tan cómodas que ni las vas a sentir. Más información en: https://t.co/LAmr5rinBK https://t.co/rG1Uc02z4Q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57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- 2017-10-08 00:27:42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más de Checo Pérez y el GP de Japón. No te lo pierdas 8 oct-11 a.m. EN EXCLUSIVA EN VIVO por @F1LatinAmerica (Canal 1312 avanzado HD) https://t.co/fZ8xaAYr8q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734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- 2017-10-20 16:00:04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Prepárate para ver el GP de Estados Unidos! Dom 22 de octubre, a las 3:00 p.m. EN VIVO Y EN HD por @F1LatinAmerica  (Canal 1312 avanzado HD) https://t.co/3qwRvq1YBz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022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- 2017-10-30 20:04:49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a toda nuestra comunidad! Más información en https://t.co/bfvJkpwqRi https://t.co/hKwovijUyI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397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606B3-8936-4A25-8E95-15D7CBF7B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42633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58C06-BE76-41E3-8A44-F04653288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363C4-7CD3-448C-AFB4-F066D8DDE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8101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3636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270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09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807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0445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54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05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- 2017-10-19 18:01:18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de la Lucha contra el Cáncer de Mama, recuerda sacar siempre un momento para autoexaminarte, ¡Chequéate! #DiaMundialdelCancerdeMama https://t.co/hO0WbLi4EY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10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- 2017-10-09 17:17:39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la nueva Red 4.5G disfrutas de la máxima velocidad en un menor tiempo de respuesta. Conoce más: https://t.co/vYswpehshc #LaNuevaRedClaro https://t.co/9khyV3uBF4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793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- 2017-10-02 12:17:39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todos los beneficios que te trae la nueva red del futuro 4.5G de Claro. Más información https://t.co/vYswpehshc https://t.co/v8fugJjluT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6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- 2017-10-12 18:48:44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¡El LG G6 te encantara! Diviértete con todo lo que puedes hacer con su gran pantalla en la palma de tu mano. https://t.co/vp1hpPO28B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01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- 2017-10-16 16:54:32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Sigue en cartelera la última película de Pinky Pintor #Mañananoteolvides en todos los cines del país. #Clarovideo https://t.co/KMt9s5plSn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585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- 2017-10-02 16:02:34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¡Actualiza el software de tu teléfono Android y forma parte de la primera red 4.5G del país! Conoce como hacerlo #LaNuevaRedClaro https://t.co/nZev47pK1C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165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8E875-F9A0-459E-9C78-216176ECE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40924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FE014-133A-4624-8BC3-9D7E40298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E2440-EE5A-40CA-A5F7-485D864FC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909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67791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9066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143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071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587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713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90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- 2017-10-11 13:00:32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regalamos Chat y Redes para que chatees y tripees con los tuyos al activar uno de nuestros paquetes por día. https://t.co/mZgHoZS1Dx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43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- 2017-10-02 13:42:29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¿Quiéres tener en tu móvil Voz, Chat y Redes ilimitadas? Activa tu Plan Smart Indetenible y disfruta de los beneficios que tenemos para ti. https://t.co/Xa0PTCQ8DH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8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- 2017-10-12 18:00:12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el LIVE de los IRIS Dominicana Movie Awards en nuestro Facebook, Claro RD. ¡No te lo pierdas este domingo 15! #Clarovideo https://t.co/hPzdKRZrCv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92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- 2017-10-15 20:55:40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transferencias, consulta tu balance, paga tus servicios y retira efectivo en puntos Claro desde tu teléfono con #EfectivoMóvil. https://t.co/IJriqqpnqI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21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- 2017-10-02 15:32:06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Activa uno de nuestros paquetes por día y recibe un bono GRATIS para que chatees y tripees con los tuyos. Más info https://t.co/6vZ3KQe4Ro https://t.co/xvZP0rRoe4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47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- 2017-10-05 10:59:30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¡Llega a Claro la nueva BlackBerry KEYone! Disponible en Centro de Atención a Clientes seleccionados. https://t.co/0sxH3cojAr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088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05BE0E-4E3A-4C20-974D-C59C6C796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947452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7B433-E64F-434A-8249-626125369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BEDD35-4C13-44A6-91E6-48DA438EA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6566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7301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5023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140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4638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109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2439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81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- 2017-10-08 21:43:48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transcurrió la jornada final de atletismo masculino y femenino en los #JuegosUniversitariosRD. https://t.co/8WUHqjCk2T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65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- 2017-10-11 17:14:06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tenemos disponibles los nuevos Samsung Galaxy J7 Neo y J7 Pro con un diseño totalmente renovado ¡Llévatelos en cómodas cuotas! https://t.co/XNuFgzYtPf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60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- 2017-10-16 00:33:57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ganadores pasan por el #ClaroVideoCam ¡y nos contagian con su emoción! https://t.co/RmtNRCQYgH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371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F931B-F991-44EF-AA16-5600D9565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842254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D859C-009D-4E48-94E6-D99AE5E9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9EEA70-D18B-4F86-AB68-EAA112D99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2987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A29865-491A-46CB-BC3E-7FAB056500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03801-55B5-493C-84A6-1004832F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051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3EFD-8299-41AD-BF38-ACDC49EE0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990B65-8B5E-48BA-B718-9884FCEFA1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827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961951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3737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640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4047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55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@JVilorio - 2017-10-14 16:25:01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Atención @ClaroRD @TricomDR necesitamos que vengan a retirarnos este poste antes que ocurra una tragedia C/ Barahon… https://t.co/uL0L89yBAy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377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@Markkent_Lee - 2017-10-17 17:06:01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tengo varios días, sin servicio telefónico. He hecho varias reclamaciones y no han podido resolver nada. Se están dañando.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10/17/2017 20:20:18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466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@UniversidadUASD - 2017-10-05 12:43:07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15 estudiantes meritorios de nuestra Universidad reciben computadoras portátiles por @ClaroRD, del Programa Conecta… https://t.co/HP9VCUwpB3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518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@carlosrojas244 - 2017-10-30 09:12:42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estaré a las  8:15 am,en el canal Galaxia 42 y 70 @ClaroRD  programa "Iniciando el Día" la entrevista al próxim… https://t.co/KVz1KDMfSy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4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@Noticia_Libre - 2017-10-14 11:39:16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@OrangeRD @Altice @ClaroRD @TricomDR @Viva_RD @windtelecom @graynmer @paveldecampsv @IndotelRD @jatirado… https://t.co/JriOLP2KW6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8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@UniversidadUASD - 2017-10-05 12:33:43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Gerty Valerio, Dir. de Comunicaciones aseguró que en @ClaroRD están comprometidos con la educación, que es un pilar… https://t.co/MSVje4nqlX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14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@UniversidadUASD - 2017-10-05 11:50:49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en la #UASD inicia acto de  entrega de computadoras portátiles a estudiantes meritorios por parte de @ClaroRD. https://t.co/UYaReTzwtG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207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F81BC-D752-4D83-AE92-3CC5C8277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713337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E9435-7425-4364-9F89-7E21CC2BF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39144-A70C-49C6-BD01-7AAF80F8AC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737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92210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69994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244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0968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63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@Ecmedina1 - 2017-10-14 17:22:41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@JVilorio @ClaroRD @TricomDR @donfelixSPM @CDN37 @milan_tatis @RichardLara2 @vl_viloria @Annery_Sosa… https://t.co/4eqzhlVkTj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1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@DanyAlcantaraC - 2017-10-22 21:13:58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esta al aire @procesotv en vivo por @entelevisionRD canales 17/1017 @ClaroRD y 33/438 @TricomDR y a las 11pm por @ColorVisionC9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8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@laugarciagodoy - 2017-10-18 12:27:18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sé de dónde reclutan el personal de @ClaroRD pero definitivamente el equipo de plaza central no tiene idea de buena ética ni cortesía!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10/18/2017 15:56:39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84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@Mildred_Matos - 2017-10-12 17:34:01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🤣 la nueva de @ClaroRD que mi servicio está intermitente por qué la clave del wifi no es la del módem 🤣me río por que no me queda de otra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01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@miderec_rd - 2017-10-12 12:32:02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Agradecemos el apoyo de empresas que se sienten comprometida con el deporte: @ClaroRD, @tusambildo y @GatoradeRD en… https://t.co/PWNZynuvGE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5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@UniversidadUASD - 2017-10-05 11:54:47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Agradecemos a @ClaroRD la gentileza de donar computadoras a 15 estudiantes en el marco del Programa Conectando la E… https://t.co/lfpxlaNhPK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728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@R_Rojas_Leon - 2017-10-26 09:08:03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contratista de @ClaroRD arregló una avería del vecino, pero dañó mis servicios. Y @ClaroRD tomará hasta 48 horas en repararlos. #Malditos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10/26/2017 12:25:03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965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A891A-4B37-4475-97F4-D10BB7D80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769599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EA0F7-3C56-4E8C-940F-F7C113032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5ED74-EF94-4414-9D30-3F00C6150D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547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833538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68247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762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950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499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@Agoramallrd - 2017-10-01 20:25:28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¡Hazle la sorpresa y regálale su primer smartwatch! En @clarord puedes encontrar este reloj divertido para tu hijo.… https://t.co/Gu2y0p6ouI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922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@Ecmedina1 - 2017-10-15 13:33:54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@EdeesteRD @JVilorio @TricomDR @CDEEE_RD @ClaroRD @Annery_Sosa @pamelapeguero8 @rubenbichara @milan_tatis… https://t.co/7YFhpwfAdq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9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@LunaValienteRD - 2017-10-29 21:05:07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#Repetición En el Aire #LunaValiente Entrevista a la DG de @BancaSolidaria #MairaJimenez Por @VEGATEVE 48 @ClaroRD… https://t.co/WIhINb0rZ6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22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@CisneroTobias - 2017-10-21 21:33:15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MUY BIEN EXCELENTE POR CLARO,  APOYAR LOS JÓVENES, SIN DESCANSO, ES CONSTRUIR UN BRILLANTE FUTURO,  GRACIAS SEÑOR CARLOS SLIN...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67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@3x3dom - 2017-10-23 16:13:09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sábado se jugó 3x3 en el Club de @ClaroRD. Técnicos y ejecutivos de dicha empresa compitieron en su 1er Torneo 3… https://t.co/My2m1Q7TGm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89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@miguelhenxclusi - 2017-10-06 16:25:29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PAGO 20 Mbps...se suplen 1 mbps...LAS QUEJAS EN INDOTEL SE DUERMEN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10/06/2017 19:49:03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6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74B118-0B60-49C1-BC54-196AA772B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640441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1B50C-9C56-417B-B456-6BE77D239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DA958C-E7C7-4F6B-A554-99395D3DF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6592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89761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54066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98855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13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@Gedrisgarcia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4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@miguelhenxclusi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906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@RamonANunezM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80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@karaiguasu2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96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@luistomasmalena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049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@dbenitez29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06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@LordRNA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21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@ibraheredia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@Markkent_Lee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613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@neltonb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6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FFD12-1175-44CE-911F-D486CE4D7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687872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E94E1-A007-4F96-BC3F-C668A0954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CF5CA4-6F0D-4B9B-B785-4C8352BA37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870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9638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34425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94780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77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@valdezaf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92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@wilkindelacruz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26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@BrayhanRD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61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@rafelitoelbaca1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38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@DisableGJ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383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@JannaMaciel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42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45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@jflarm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4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@Adriana_GomezT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7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@Mily08R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3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9D1F6-98A3-46FA-B4DB-53600A63A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60540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1B824-030F-45FB-9D24-4918D7722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971A10-1E2D-4690-87CA-6ED220DDEE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0804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33CA75-467E-4DC8-A486-AAB60EE63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BC0AA-C440-4F06-AAD2-AB20877F7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6125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D99FF-F559-4573-B3B3-1D6BFDDFD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5455D8-A144-4D30-B26B-16AB5D2A8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4720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487963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65361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4924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193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03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@Wellington_Diaz - 2017-10-31 20:20:27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¿Y como rayos es que un plan de 1 GB se consume en apenas 12 horas?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10/31/2017 20:35:01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5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@abrahamiduran - 2017-10-31 12:25:13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¿Y para los planes postpago pa’ cuando?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46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@Leandrocjimenez - 2017-10-31 11:51:44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Internet ilimitado @clarord entonces la velocidad Pa cuando? Quien me explica? https://t.co/efmWxKSpiI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000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@365Designdg - 2017-10-31 09:02:42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Porqué no someten a una investigación???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48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@antoniomedinav - 2017-10-30 14:12:11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El primer día trabajo bien, pero, ahora esta lentísimo!. Por que sucede eso?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10/31/2017 09:08:26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0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@imrafaelbueno - 2017-10-30 09:44:53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Cada vez que llamo me dan un número de reporte y al final no resuelven nada. ¿Y el buen servio? ¿Donde esta?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71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@magdaleno_s_b - 2017-10-29 22:37:35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 que tiene esto de cierto ? Creo son estafadores para obtener información de los usuario y robar  ya que te… https://t.co/oLSSpm7Z5k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10/30/2017 09:16:40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@Ronal1296 - 2017-10-28 16:48:11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 uno llama servicio al cliente y no saben ni cómo hablarte porque te hablan como que uno fastidia, y que maldito servicio es este? @ClaroRD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97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6B961-2FFC-4755-9AA8-35A4466366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3678269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BF422-9740-4F69-8CFB-D992AE70C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285DB2-767C-4F64-88E5-7EDCE00B87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276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925133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1710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1347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4700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08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@Ronal1296 - 2017-10-28 16:47:27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Entonces uno no puede tener dinero en el cel? Ni para una emergencia ? Porque @ClaroRD quiere que tomes el préstamo para ellos cobrarte más!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78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@ClaroRD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@NoelRolando06 - 2017-10-28 10:58:18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@ClaroRD, ¿es tán difícil hacer un traslado de línea de teléfono, a un apartamento que está en la misma calle que el anterior?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10/28/2017 11:12:46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395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AF382-5565-4CFB-8421-1E3DAE702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60426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1284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2017-11-04T20:38:38Z</dcterms:created>
  <dcterms:modified xsi:type="dcterms:W3CDTF">2017-11-04T20:39:23Z</dcterms:modified>
</cp:coreProperties>
</file>