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394706</c:v>
                </c:pt>
                <c:pt idx="1">
                  <c:v>395263</c:v>
                </c:pt>
                <c:pt idx="2">
                  <c:v>395715</c:v>
                </c:pt>
                <c:pt idx="3">
                  <c:v>396087</c:v>
                </c:pt>
                <c:pt idx="4">
                  <c:v>396490</c:v>
                </c:pt>
                <c:pt idx="5">
                  <c:v>396837</c:v>
                </c:pt>
                <c:pt idx="6">
                  <c:v>397126</c:v>
                </c:pt>
                <c:pt idx="7">
                  <c:v>397379</c:v>
                </c:pt>
                <c:pt idx="8">
                  <c:v>397888</c:v>
                </c:pt>
                <c:pt idx="9">
                  <c:v>398417</c:v>
                </c:pt>
                <c:pt idx="10">
                  <c:v>398762</c:v>
                </c:pt>
                <c:pt idx="11">
                  <c:v>399080</c:v>
                </c:pt>
                <c:pt idx="12">
                  <c:v>399410</c:v>
                </c:pt>
                <c:pt idx="13">
                  <c:v>399686</c:v>
                </c:pt>
                <c:pt idx="14">
                  <c:v>400008</c:v>
                </c:pt>
                <c:pt idx="15">
                  <c:v>400689</c:v>
                </c:pt>
                <c:pt idx="16">
                  <c:v>401636</c:v>
                </c:pt>
                <c:pt idx="17">
                  <c:v>402440</c:v>
                </c:pt>
                <c:pt idx="18">
                  <c:v>403108</c:v>
                </c:pt>
                <c:pt idx="19">
                  <c:v>403553</c:v>
                </c:pt>
                <c:pt idx="20">
                  <c:v>404053</c:v>
                </c:pt>
                <c:pt idx="21">
                  <c:v>404497</c:v>
                </c:pt>
                <c:pt idx="22">
                  <c:v>404920</c:v>
                </c:pt>
                <c:pt idx="23">
                  <c:v>405241</c:v>
                </c:pt>
                <c:pt idx="24">
                  <c:v>405546</c:v>
                </c:pt>
                <c:pt idx="25">
                  <c:v>405893</c:v>
                </c:pt>
                <c:pt idx="26">
                  <c:v>406311</c:v>
                </c:pt>
                <c:pt idx="27">
                  <c:v>406659</c:v>
                </c:pt>
                <c:pt idx="28">
                  <c:v>407066</c:v>
                </c:pt>
                <c:pt idx="29">
                  <c:v>407415</c:v>
                </c:pt>
                <c:pt idx="30">
                  <c:v>407971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11-4FC0-87D7-CABE2318C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32184"/>
        <c:axId val="286728904"/>
      </c:lineChart>
      <c:dateAx>
        <c:axId val="286732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28904"/>
        <c:crosses val="autoZero"/>
        <c:auto val="1"/>
        <c:lblOffset val="100"/>
        <c:baseTimeUnit val="days"/>
      </c:dateAx>
      <c:valAx>
        <c:axId val="28672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5-41C5-A2CE-A22FD2858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992736"/>
        <c:axId val="230991096"/>
      </c:radarChart>
      <c:catAx>
        <c:axId val="2309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91096"/>
        <c:crosses val="autoZero"/>
        <c:auto val="1"/>
        <c:lblAlgn val="ctr"/>
        <c:lblOffset val="100"/>
        <c:noMultiLvlLbl val="0"/>
      </c:catAx>
      <c:valAx>
        <c:axId val="23099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0.14602796334090001</c:v>
                </c:pt>
                <c:pt idx="1">
                  <c:v>0.10247777969065</c:v>
                </c:pt>
                <c:pt idx="2">
                  <c:v>0.11408119351703</c:v>
                </c:pt>
                <c:pt idx="3">
                  <c:v>0.13086219680241001</c:v>
                </c:pt>
                <c:pt idx="4">
                  <c:v>9.4673570736433996E-2</c:v>
                </c:pt>
                <c:pt idx="5">
                  <c:v>0.11704851110217</c:v>
                </c:pt>
                <c:pt idx="6">
                  <c:v>0.11249612331424</c:v>
                </c:pt>
                <c:pt idx="7">
                  <c:v>8.3554281068837999E-2</c:v>
                </c:pt>
                <c:pt idx="8">
                  <c:v>0.10757300392871</c:v>
                </c:pt>
                <c:pt idx="9">
                  <c:v>0.12364571127118</c:v>
                </c:pt>
                <c:pt idx="10">
                  <c:v>0.114466279802</c:v>
                </c:pt>
                <c:pt idx="11">
                  <c:v>0.10903535092930999</c:v>
                </c:pt>
                <c:pt idx="12">
                  <c:v>0.41841712080609</c:v>
                </c:pt>
                <c:pt idx="13">
                  <c:v>9.0616285291268001E-2</c:v>
                </c:pt>
                <c:pt idx="14">
                  <c:v>8.4375296806842998E-2</c:v>
                </c:pt>
                <c:pt idx="15">
                  <c:v>0.11098122411279999</c:v>
                </c:pt>
                <c:pt idx="16">
                  <c:v>0.12580121413959</c:v>
                </c:pt>
                <c:pt idx="17">
                  <c:v>0.11379521338779</c:v>
                </c:pt>
                <c:pt idx="18">
                  <c:v>0.13141411481189</c:v>
                </c:pt>
                <c:pt idx="19">
                  <c:v>0.13222129164536001</c:v>
                </c:pt>
                <c:pt idx="20">
                  <c:v>0.18255505548439999</c:v>
                </c:pt>
                <c:pt idx="21">
                  <c:v>0.11737842942788999</c:v>
                </c:pt>
                <c:pt idx="22">
                  <c:v>0.11448723105322001</c:v>
                </c:pt>
                <c:pt idx="23">
                  <c:v>9.6621741097366001E-2</c:v>
                </c:pt>
                <c:pt idx="24">
                  <c:v>0.13763980701619</c:v>
                </c:pt>
                <c:pt idx="25">
                  <c:v>0.24926426911237001</c:v>
                </c:pt>
                <c:pt idx="26">
                  <c:v>0.13460165180176001</c:v>
                </c:pt>
                <c:pt idx="27">
                  <c:v>0.26031864644452002</c:v>
                </c:pt>
                <c:pt idx="28">
                  <c:v>0.11005890911117</c:v>
                </c:pt>
                <c:pt idx="29">
                  <c:v>0.13677438365583</c:v>
                </c:pt>
                <c:pt idx="30">
                  <c:v>0.15068982098094999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8C-4784-9CE9-B1EB69EE7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89376"/>
        <c:axId val="289593312"/>
      </c:lineChart>
      <c:dateAx>
        <c:axId val="28958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3312"/>
        <c:crosses val="autoZero"/>
        <c:auto val="1"/>
        <c:lblOffset val="100"/>
        <c:baseTimeUnit val="days"/>
      </c:dateAx>
      <c:valAx>
        <c:axId val="28959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8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504</c:v>
                </c:pt>
                <c:pt idx="1">
                  <c:v>561</c:v>
                </c:pt>
                <c:pt idx="2">
                  <c:v>457</c:v>
                </c:pt>
                <c:pt idx="3">
                  <c:v>434</c:v>
                </c:pt>
                <c:pt idx="4">
                  <c:v>385</c:v>
                </c:pt>
                <c:pt idx="5">
                  <c:v>353</c:v>
                </c:pt>
                <c:pt idx="6">
                  <c:v>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D-4584-A2A3-611293BCB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28592"/>
        <c:axId val="289130888"/>
      </c:barChart>
      <c:catAx>
        <c:axId val="28912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30888"/>
        <c:crosses val="autoZero"/>
        <c:auto val="1"/>
        <c:lblAlgn val="ctr"/>
        <c:lblOffset val="100"/>
        <c:noMultiLvlLbl val="0"/>
      </c:catAx>
      <c:valAx>
        <c:axId val="28913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521</c:v>
                </c:pt>
                <c:pt idx="1">
                  <c:v>557</c:v>
                </c:pt>
                <c:pt idx="2">
                  <c:v>452</c:v>
                </c:pt>
                <c:pt idx="3">
                  <c:v>372</c:v>
                </c:pt>
                <c:pt idx="4">
                  <c:v>403</c:v>
                </c:pt>
                <c:pt idx="5">
                  <c:v>347</c:v>
                </c:pt>
                <c:pt idx="6">
                  <c:v>289</c:v>
                </c:pt>
                <c:pt idx="7">
                  <c:v>253</c:v>
                </c:pt>
                <c:pt idx="8">
                  <c:v>509</c:v>
                </c:pt>
                <c:pt idx="9">
                  <c:v>529</c:v>
                </c:pt>
                <c:pt idx="10">
                  <c:v>345</c:v>
                </c:pt>
                <c:pt idx="11">
                  <c:v>318</c:v>
                </c:pt>
                <c:pt idx="12">
                  <c:v>330</c:v>
                </c:pt>
                <c:pt idx="13">
                  <c:v>276</c:v>
                </c:pt>
                <c:pt idx="14">
                  <c:v>322</c:v>
                </c:pt>
                <c:pt idx="15">
                  <c:v>681</c:v>
                </c:pt>
                <c:pt idx="16">
                  <c:v>947</c:v>
                </c:pt>
                <c:pt idx="17">
                  <c:v>804</c:v>
                </c:pt>
                <c:pt idx="18">
                  <c:v>668</c:v>
                </c:pt>
                <c:pt idx="19">
                  <c:v>445</c:v>
                </c:pt>
                <c:pt idx="20">
                  <c:v>500</c:v>
                </c:pt>
                <c:pt idx="21">
                  <c:v>444</c:v>
                </c:pt>
                <c:pt idx="22">
                  <c:v>423</c:v>
                </c:pt>
                <c:pt idx="23">
                  <c:v>321</c:v>
                </c:pt>
                <c:pt idx="24">
                  <c:v>305</c:v>
                </c:pt>
                <c:pt idx="25">
                  <c:v>347</c:v>
                </c:pt>
                <c:pt idx="26">
                  <c:v>418</c:v>
                </c:pt>
                <c:pt idx="27">
                  <c:v>348</c:v>
                </c:pt>
                <c:pt idx="28">
                  <c:v>407</c:v>
                </c:pt>
                <c:pt idx="29">
                  <c:v>349</c:v>
                </c:pt>
                <c:pt idx="30">
                  <c:v>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77-4A41-BA4E-25AE5CAC3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29248"/>
        <c:axId val="289134496"/>
      </c:lineChart>
      <c:dateAx>
        <c:axId val="28912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34496"/>
        <c:crosses val="autoZero"/>
        <c:auto val="1"/>
        <c:lblOffset val="100"/>
        <c:baseTimeUnit val="days"/>
      </c:dateAx>
      <c:valAx>
        <c:axId val="28913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2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48</c:v>
                </c:pt>
                <c:pt idx="2">
                  <c:v>56</c:v>
                </c:pt>
                <c:pt idx="3">
                  <c:v>59</c:v>
                </c:pt>
                <c:pt idx="4">
                  <c:v>50</c:v>
                </c:pt>
                <c:pt idx="5">
                  <c:v>59</c:v>
                </c:pt>
                <c:pt idx="6">
                  <c:v>34</c:v>
                </c:pt>
                <c:pt idx="7">
                  <c:v>38</c:v>
                </c:pt>
                <c:pt idx="8">
                  <c:v>59</c:v>
                </c:pt>
                <c:pt idx="9">
                  <c:v>47</c:v>
                </c:pt>
                <c:pt idx="10">
                  <c:v>56</c:v>
                </c:pt>
                <c:pt idx="11">
                  <c:v>57</c:v>
                </c:pt>
                <c:pt idx="12">
                  <c:v>53</c:v>
                </c:pt>
                <c:pt idx="13">
                  <c:v>36</c:v>
                </c:pt>
                <c:pt idx="14">
                  <c:v>43</c:v>
                </c:pt>
                <c:pt idx="15">
                  <c:v>45</c:v>
                </c:pt>
                <c:pt idx="16">
                  <c:v>48</c:v>
                </c:pt>
                <c:pt idx="17">
                  <c:v>56</c:v>
                </c:pt>
                <c:pt idx="18">
                  <c:v>53</c:v>
                </c:pt>
                <c:pt idx="19">
                  <c:v>59</c:v>
                </c:pt>
                <c:pt idx="20">
                  <c:v>43</c:v>
                </c:pt>
                <c:pt idx="21">
                  <c:v>79</c:v>
                </c:pt>
                <c:pt idx="22">
                  <c:v>59</c:v>
                </c:pt>
                <c:pt idx="23">
                  <c:v>43</c:v>
                </c:pt>
                <c:pt idx="24">
                  <c:v>56</c:v>
                </c:pt>
                <c:pt idx="25">
                  <c:v>48</c:v>
                </c:pt>
                <c:pt idx="26">
                  <c:v>50</c:v>
                </c:pt>
                <c:pt idx="27">
                  <c:v>32</c:v>
                </c:pt>
                <c:pt idx="28">
                  <c:v>33</c:v>
                </c:pt>
                <c:pt idx="29">
                  <c:v>58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14-423B-B313-2F0E17AF8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9152"/>
        <c:axId val="292294728"/>
      </c:lineChart>
      <c:dateAx>
        <c:axId val="29228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94728"/>
        <c:crosses val="autoZero"/>
        <c:auto val="1"/>
        <c:lblOffset val="100"/>
        <c:baseTimeUnit val="days"/>
      </c:dateAx>
      <c:valAx>
        <c:axId val="29229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269</c:v>
                </c:pt>
                <c:pt idx="1">
                  <c:v>248</c:v>
                </c:pt>
                <c:pt idx="2">
                  <c:v>227</c:v>
                </c:pt>
                <c:pt idx="3">
                  <c:v>208</c:v>
                </c:pt>
                <c:pt idx="4">
                  <c:v>221</c:v>
                </c:pt>
                <c:pt idx="5">
                  <c:v>145</c:v>
                </c:pt>
                <c:pt idx="6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2-4F02-B46D-FB34DFEB5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308832"/>
        <c:axId val="360312096"/>
      </c:barChart>
      <c:catAx>
        <c:axId val="2923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12096"/>
        <c:crosses val="autoZero"/>
        <c:auto val="1"/>
        <c:lblAlgn val="ctr"/>
        <c:lblOffset val="100"/>
        <c:noMultiLvlLbl val="0"/>
      </c:catAx>
      <c:valAx>
        <c:axId val="36031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0.11513809726539</c:v>
                </c:pt>
                <c:pt idx="1">
                  <c:v>0.12320983889535</c:v>
                </c:pt>
                <c:pt idx="2">
                  <c:v>0.12401688159275</c:v>
                </c:pt>
                <c:pt idx="3">
                  <c:v>0.14392721730426999</c:v>
                </c:pt>
                <c:pt idx="4">
                  <c:v>0.19699377076890001</c:v>
                </c:pt>
                <c:pt idx="5">
                  <c:v>0.16114545122428001</c:v>
                </c:pt>
                <c:pt idx="6">
                  <c:v>0.10735892093914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D-4B16-B5D4-2D888EE81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305208"/>
        <c:axId val="360312424"/>
      </c:barChart>
      <c:catAx>
        <c:axId val="36030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12424"/>
        <c:crosses val="autoZero"/>
        <c:auto val="1"/>
        <c:lblAlgn val="ctr"/>
        <c:lblOffset val="100"/>
        <c:noMultiLvlLbl val="0"/>
      </c:catAx>
      <c:valAx>
        <c:axId val="36031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41-490D-BE60-61D768E19F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41-490D-BE60-61D768E19F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41-490D-BE60-61D768E19F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41-490D-BE60-61D768E19F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41-490D-BE60-61D768E19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347720"/>
        <c:axId val="352348376"/>
      </c:barChart>
      <c:catAx>
        <c:axId val="35234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48376"/>
        <c:crosses val="autoZero"/>
        <c:auto val="1"/>
        <c:lblAlgn val="ctr"/>
        <c:lblOffset val="100"/>
        <c:noMultiLvlLbl val="0"/>
      </c:catAx>
      <c:valAx>
        <c:axId val="35234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4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0.17717383079992999</c:v>
                </c:pt>
                <c:pt idx="1">
                  <c:v>1.8255982238003E-2</c:v>
                </c:pt>
                <c:pt idx="2">
                  <c:v>2.5667712869961998</c:v>
                </c:pt>
                <c:pt idx="3">
                  <c:v>1.3461869255334E-2</c:v>
                </c:pt>
                <c:pt idx="4">
                  <c:v>6.9802285027659006E-2</c:v>
                </c:pt>
                <c:pt idx="5">
                  <c:v>0</c:v>
                </c:pt>
                <c:pt idx="6">
                  <c:v>0</c:v>
                </c:pt>
                <c:pt idx="7">
                  <c:v>4.1709444206183E-2</c:v>
                </c:pt>
                <c:pt idx="8">
                  <c:v>0.10101778868219</c:v>
                </c:pt>
                <c:pt idx="9">
                  <c:v>0.16666011912063999</c:v>
                </c:pt>
                <c:pt idx="10">
                  <c:v>0.18846097595228001</c:v>
                </c:pt>
                <c:pt idx="11">
                  <c:v>0.1226153089598</c:v>
                </c:pt>
                <c:pt idx="12">
                  <c:v>0.13619837651436001</c:v>
                </c:pt>
                <c:pt idx="13">
                  <c:v>0.15215425035859001</c:v>
                </c:pt>
                <c:pt idx="14">
                  <c:v>9.6679055127077002E-2</c:v>
                </c:pt>
                <c:pt idx="15">
                  <c:v>0.10283728481932</c:v>
                </c:pt>
                <c:pt idx="16">
                  <c:v>0.11552749809139</c:v>
                </c:pt>
                <c:pt idx="17">
                  <c:v>0.14914572654774</c:v>
                </c:pt>
                <c:pt idx="18">
                  <c:v>0.11990577972296999</c:v>
                </c:pt>
                <c:pt idx="19">
                  <c:v>0.13346905633594</c:v>
                </c:pt>
                <c:pt idx="20">
                  <c:v>0.12250716512146</c:v>
                </c:pt>
                <c:pt idx="21">
                  <c:v>0.11627066334607</c:v>
                </c:pt>
                <c:pt idx="22">
                  <c:v>0.15828300666719999</c:v>
                </c:pt>
                <c:pt idx="23">
                  <c:v>6.2510439181020006E-2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7-4053-B0DC-2236FC957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990112"/>
        <c:axId val="230990768"/>
      </c:lineChart>
      <c:catAx>
        <c:axId val="23099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90768"/>
        <c:crosses val="autoZero"/>
        <c:auto val="1"/>
        <c:lblAlgn val="ctr"/>
        <c:lblOffset val="100"/>
        <c:noMultiLvlLbl val="0"/>
      </c:catAx>
      <c:valAx>
        <c:axId val="23099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9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37</c:v>
                </c:pt>
                <c:pt idx="1">
                  <c:v>26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29</c:v>
                </c:pt>
                <c:pt idx="8">
                  <c:v>102</c:v>
                </c:pt>
                <c:pt idx="9">
                  <c:v>87</c:v>
                </c:pt>
                <c:pt idx="10">
                  <c:v>96</c:v>
                </c:pt>
                <c:pt idx="11">
                  <c:v>107</c:v>
                </c:pt>
                <c:pt idx="12">
                  <c:v>101</c:v>
                </c:pt>
                <c:pt idx="13">
                  <c:v>88</c:v>
                </c:pt>
                <c:pt idx="14">
                  <c:v>69</c:v>
                </c:pt>
                <c:pt idx="15">
                  <c:v>70</c:v>
                </c:pt>
                <c:pt idx="16">
                  <c:v>74</c:v>
                </c:pt>
                <c:pt idx="17">
                  <c:v>88</c:v>
                </c:pt>
                <c:pt idx="18">
                  <c:v>109</c:v>
                </c:pt>
                <c:pt idx="19">
                  <c:v>121</c:v>
                </c:pt>
                <c:pt idx="20">
                  <c:v>108</c:v>
                </c:pt>
                <c:pt idx="21">
                  <c:v>100</c:v>
                </c:pt>
                <c:pt idx="22">
                  <c:v>67</c:v>
                </c:pt>
                <c:pt idx="23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5-4B2A-9684-4815650DD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72976"/>
        <c:axId val="287168056"/>
      </c:lineChart>
      <c:catAx>
        <c:axId val="28717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8056"/>
        <c:crosses val="autoZero"/>
        <c:auto val="1"/>
        <c:lblAlgn val="ctr"/>
        <c:lblOffset val="100"/>
        <c:noMultiLvlLbl val="0"/>
      </c:catAx>
      <c:valAx>
        <c:axId val="28716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7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7.6960856573635994E-2</c:v>
                </c:pt>
                <c:pt idx="1">
                  <c:v>0.12975253084784</c:v>
                </c:pt>
                <c:pt idx="2">
                  <c:v>9.6509449675848E-2</c:v>
                </c:pt>
                <c:pt idx="3">
                  <c:v>0</c:v>
                </c:pt>
                <c:pt idx="4">
                  <c:v>0.20417191411228999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85-401C-91D9-4D5F5CA50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169368"/>
        <c:axId val="287174288"/>
      </c:barChart>
      <c:catAx>
        <c:axId val="28716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74288"/>
        <c:crosses val="autoZero"/>
        <c:auto val="1"/>
        <c:lblAlgn val="ctr"/>
        <c:lblOffset val="100"/>
        <c:noMultiLvlLbl val="0"/>
      </c:catAx>
      <c:valAx>
        <c:axId val="2871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363980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D-4937-97CF-FEAB9DDCB7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FD-4937-97CF-FEAB9DDCB7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FD-4937-97CF-FEAB9DDCB7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38456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FD-4937-97CF-FEAB9DDCB7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37277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FD-4937-97CF-FEAB9DDCB7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57562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FD-4937-97CF-FEAB9DDCB7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112749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FD-4937-97CF-FEAB9DDCB7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142393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FD-4937-97CF-FEAB9DDCB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170680"/>
        <c:axId val="287176912"/>
      </c:barChart>
      <c:catAx>
        <c:axId val="28717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76912"/>
        <c:crosses val="autoZero"/>
        <c:auto val="1"/>
        <c:lblAlgn val="ctr"/>
        <c:lblOffset val="100"/>
        <c:noMultiLvlLbl val="0"/>
      </c:catAx>
      <c:valAx>
        <c:axId val="28717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7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1-45A3-AD73-11F743747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09472"/>
        <c:axId val="295105864"/>
      </c:barChart>
      <c:catAx>
        <c:axId val="29510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05864"/>
        <c:crosses val="autoZero"/>
        <c:auto val="1"/>
        <c:lblAlgn val="ctr"/>
        <c:lblOffset val="100"/>
        <c:noMultiLvlLbl val="0"/>
      </c:catAx>
      <c:valAx>
        <c:axId val="29510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0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254C-349C-4CB4-8E34-4CE5B02709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714E1-06B2-495B-B6D9-EE89DEF362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4783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49BA-2CBB-49B0-B804-2FDF888B9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D1D67-DE1B-4A7B-BE49-776BA5225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447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67E1A-7089-4F47-A2B3-17ECD1763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BBECE-22A0-4794-B884-B415682EC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5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8662-6E51-48C0-BBA7-1B8121DE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6A456-977F-4A11-AC54-60F570FAF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683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85738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11706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317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6460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982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057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7396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4945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521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3592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6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 Pasa Salta Qps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55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373A4-E750-4B0E-889B-C2C2E1FDA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26278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8C3C-1DC4-4CAC-97C1-775D9CA8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C36D9-92DE-455B-B398-3C59929B9C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9345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883FD-9089-42F7-B15E-568443080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41543-927A-4B62-AF2C-8677FA4C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6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737D-082D-4DE8-A498-FE3B057D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EFEA75-35A1-43A2-8D51-7EBD3D30F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79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77E44-4C31-416F-BEC1-1503531A0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F66B8-5FB9-40D0-835C-BE824A11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55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E42A-B419-46E8-9691-B8B86357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A1EA9-C4CB-489D-9A25-6B55A32A1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855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39CDD-A7B3-480E-9815-A3AF7C02D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E3530-1548-448C-8457-8352638F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6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6F92D-1B1D-4021-8935-4CAD8730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D8B521-D653-4758-AC37-8840A1B4F2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626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4DD09-2CEA-4BA7-9280-CA789E136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A1703-EC6C-4DED-9964-4444F193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4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DBE6B-2E3B-4231-9591-266E1AEC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ED12E-B56F-492F-B29D-FA95BD2C4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923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8754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89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25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82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90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412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779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89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4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- 2017-10-13 02:00:00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🤣🇧🇴🇨🇱 BOLIVIA GASTA A CHILE CON TODO🤣🇧🇴🇨🇱
Le escribieron una canción, al estilo ''Brasil decime que se siente''. Las burlas a los hinchas chilenos parecen no tener descanso.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65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- 2017-10-17 09:29:50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QUE HIZO ESTA ABUELA EN UN BOLICHE DE SALTA CONMOVIÓ A TODOS
Nadie entendía por qué entró así, hasta que la escucharon.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3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- 2017-10-21 00:08:00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Salteño indignado 😡 se comunicó con #lamañanadel10 📞📺 y denunció el hecho 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2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2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19:54:59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REGALO PARA MAXI
La mamá del nene salteño nunca pensó que la familia del conductor le diría eso.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10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F05DD-D769-47D0-9D00-D6CF04176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4735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FDC68-1120-45BE-AEA0-BF95A49D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426AB-CD51-4806-94AF-1F422CEA5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158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973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09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68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79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86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866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05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00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6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- 2017-10-31 11:34:54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DIPUTADO DE SALTA QUIERE QUE LE PIDAN PERDÓN A LOS GENDARMES
¿Estás de acuerdo con su pedido?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7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- 2017-10-29 17:01:30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MAXI GRABÓ UN VIDEO QUE HIZO LLORAR A TINELLI 
El nene salteño se mostró muy agradecido mientras esperaba el vuelo para regresar al norte.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2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11:11:43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 LE PEDIRÍA TINELLI A URTUBEY DESPUÉS DE CONOCER A MAXI
No lo dijo en cámara, pero se filtró después del programa.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08:41:00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OPINÁS?
😶😶 Las expulsiones a extranjeros acusados de delitos están en franco aumento en la administración de Cambiemos. 👥👥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57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CE951-C6EC-4BD1-A19B-203046610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3720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8B372-DEFB-4C2D-ABB2-F47F5811B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6C6C0-0DB6-4394-960E-1F845FF76B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6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174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715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00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03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335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21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34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6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2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10:04:13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TREMENDO REGALO QUE TINELLI LE DIO AL NENE SALTEÑO Y NADIE VIO
Es imposible no llorar al ver la reacción de Maxi, quien hasta ayer no tenía dedos.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1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- 2017-10-04 00:40:24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SALTA QUE MÁS NOS DUELE
Tenía 15 y murió mientras daba a luz a su segundo hijo. El primero lo tuvo a los 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2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- 2017-10-22 22:10:42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LO DIO VUELTA: BATACAZO EN CAPITAL
Durand Cornejo le ganó a Valenzuela por más de veinte mil votos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4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- 2017-10-31 10:19:31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CHINOS LE DIERON UNA PALIZA A SALTEÑOS POR CHORROS
Para vos ¿Estuvieron bien o mal?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5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B510F-B827-45E0-92D7-752D62834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0538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4119-8C5B-4F6A-815D-C0145BB4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F0AE7-386B-4359-9165-8BDCE5AE4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725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122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945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697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776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584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11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11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82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2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- 2017-10-19 11:30:35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QUE HIZO EL CHAQUEÑO TRAS UN SINIESTRO DEJÓ A TODOS CON LA BOCA ABIERTA
Nadie esperaba que se bajara de su vehículo para hacer lo que hizo.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1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19:09:39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POCOS METROS DE LA TAVELLA‼️😱
Ocurrió al lado de la feria americana. Iban en contramano.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3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10:13:19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POLÉMICO PEDIDO DE OLMEDO 
Además pidió castigo al mapuche que atestiguó en el caso. ¿Estás de acuerdo?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64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- 2017-10-21 10:49:11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MUCHOS EN SALTA IRÁN A VOTAR COMO SI FUERAN A UN VELORIO 
Es por Santiago Maldonado. Vos ¿lo harías?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41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A22C1-6040-4FCE-A6C6-13F819020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7615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0FC2C-D614-4993-AE6A-C9308500F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D0FEB-3B53-4269-8ADB-C7A32590E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776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04104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021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20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003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789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3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581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81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17:37:41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SEX SYMBOL RECIBIÓ LA OFERTA CON LA QUE TODOS SOÑAMOS
Enterate a qué se dedicará ahora el galán del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5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- 2017-10-03 00:56:41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QEPD
😪😪 El conductor se descompensó en la tarde de este lunes, fue llevado a una clínica privada y falleció horas después. 😔😔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2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NOTICIA MÁS TRISTE 
Estaba internada en el hospital Garrahan, de Buenos Aires. Sufría una cardiopatia severa.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8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- 2017-10-28 00:00:00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VOS ¿SE FESTEJA HALLOWEEN? ¡DEJA TU OPINIÓN!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9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- 2017-10-06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✌️ LA LÍDER DE LA TUPAC AMARU ESTÁ CADA VEZ MÁS COMPLICADA, AHORA HABLÓ SOBRE SU INTIMIDAD EN LA CÁRCEL 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45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2A87F-20E2-4FDC-8763-4D756160F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682945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6D004-5A46-45AF-B234-ABA8926DF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E0D78-E6D5-4376-BD0C-FA1077738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687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485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919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7487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67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55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119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211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966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9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- 2017-10-30 09:34:26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GESTO DE GUILLERMINA VALDÉS CON MAXI 
La pareja del conductor más importante estuvo todo el fin de semana con el nene salteño y su familia y lo que hizo es emocionante.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9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- 2017-10-26 11:29:42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NUNCA VISTE UNA FERRARI DE CERCA, EN SALTA PODRÁS HACERLO 
Se estacionarán frente a plaza 9 de Julio. Los detalles.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3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- 2017-10-10 20:35:58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VIRAL DE LOS ULTIMOS DIAS
La historia de Lui y la Mary. "Mirá con quién has cu..."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9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C1A7F-F8D6-4046-841D-1F13B0B78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29564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2B1F-8997-4F56-8A2F-058DAE8E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6E8289-670D-4B45-9FB2-ABDD2A581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626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94864-BD96-4372-AA93-DC7385295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E0DEF-BCAD-424A-872E-6B595696D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98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E859A-5477-4586-B483-B8BCC2B85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31F1F-7CA8-4041-BE05-C831CE0FAA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857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E4CA9-81CB-40F1-9082-D42B4C881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32D4E-8DC4-40B9-94D6-713B6127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92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2AFCA-470E-4CEA-A631-224BC3FC5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0385A0-C013-4570-843F-AA2BAF8670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492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AAF9E-027A-4289-A338-7BD660E0B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837DA-4679-4167-8A69-6378B98C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EC72-FB68-443D-A2BF-31B500F1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57B16-9CA7-4663-9390-E0E33DB07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789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3F002-867F-4709-B1BB-C7B2A117E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6EFAD-678A-4439-BED3-D9B881F14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975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823D-5511-45AC-83CB-870178EC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52B05-00AD-4BF7-B33F-9F4BFE19A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642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D2203-573F-4030-9009-9AB5A6D48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816E4-FA32-44DB-81AF-58DD8F83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71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C73F0-2436-475B-B823-86C74DBD2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CF9105-72FB-4674-BD34-06A923375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942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DB454-F535-4048-AC93-27330B9E4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53404-8ABD-4437-83BC-4B3814C1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87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40F3-D17E-4944-8FBE-C3674EC0E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BB8148-9B0F-4397-ABAF-F04439E1B2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877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F564F-B946-4145-BC11-9AB12A5D4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46EB0-326D-4B42-9860-A36A901F2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87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FC9B-B78E-4664-847B-E586AE711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DBE04D-E706-458B-887F-683E103807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996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3C41E-6DB1-4D54-A302-D0C1A328F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2B59A-B3C4-4635-A4C4-BF7384BB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13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B28B-62DE-488E-8ADB-D7F187D9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F94C1-FDE0-4832-87C6-71B616DA1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059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79193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2315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573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49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143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0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(641)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0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Mateo Clark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(293)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05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Lopez Linares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(226)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5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2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Francus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(208)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31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(200)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1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Evangelina Lorena Apaza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(196)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0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Katrina Velazquez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(193)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3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Maria Benitez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0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58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43323-72F5-44F2-A628-C538CC891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75508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6390-FC59-4D30-9943-CFA6899C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D0B27-266F-45F9-9061-06AF4C54E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876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0132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409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817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860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55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75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9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Tiara Correa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8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 Ale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1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38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Cardozo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507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8380F-69B0-43AD-BA80-8BC7E14BC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93349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5F6F-AC0D-41DA-8FE5-78DA3CA5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2F8E6C-5246-457F-8A58-97C05CC004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245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B501A-ECEF-46CB-8BA1-FEEE38E8B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2EF4F-B4F4-4D26-8238-93A9E1D87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16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Fans Total</vt:lpstr>
      <vt:lpstr>Facebook Key Metrics Table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2017-11-04T13:44:32Z</dcterms:created>
  <dcterms:modified xsi:type="dcterms:W3CDTF">2017-11-04T13:45:14Z</dcterms:modified>
</cp:coreProperties>
</file>