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71-4B38-8F74-1DA5BFDC9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128296"/>
        <c:axId val="173406120"/>
      </c:radarChart>
      <c:catAx>
        <c:axId val="23012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406120"/>
        <c:crosses val="autoZero"/>
        <c:auto val="1"/>
        <c:lblAlgn val="ctr"/>
        <c:lblOffset val="100"/>
        <c:noMultiLvlLbl val="0"/>
      </c:catAx>
      <c:valAx>
        <c:axId val="17340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12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4126</c:v>
                </c:pt>
                <c:pt idx="1">
                  <c:v>4127</c:v>
                </c:pt>
                <c:pt idx="2">
                  <c:v>4131</c:v>
                </c:pt>
                <c:pt idx="3">
                  <c:v>4803</c:v>
                </c:pt>
                <c:pt idx="4">
                  <c:v>5226</c:v>
                </c:pt>
                <c:pt idx="5">
                  <c:v>5259</c:v>
                </c:pt>
                <c:pt idx="6">
                  <c:v>5265</c:v>
                </c:pt>
                <c:pt idx="7">
                  <c:v>5268</c:v>
                </c:pt>
                <c:pt idx="8">
                  <c:v>5271</c:v>
                </c:pt>
                <c:pt idx="9">
                  <c:v>5272</c:v>
                </c:pt>
                <c:pt idx="10">
                  <c:v>5269</c:v>
                </c:pt>
                <c:pt idx="11">
                  <c:v>5281</c:v>
                </c:pt>
                <c:pt idx="12">
                  <c:v>5284</c:v>
                </c:pt>
                <c:pt idx="13">
                  <c:v>5286</c:v>
                </c:pt>
                <c:pt idx="14">
                  <c:v>5288</c:v>
                </c:pt>
                <c:pt idx="15">
                  <c:v>5292</c:v>
                </c:pt>
                <c:pt idx="16">
                  <c:v>5393</c:v>
                </c:pt>
                <c:pt idx="17">
                  <c:v>5406</c:v>
                </c:pt>
                <c:pt idx="18">
                  <c:v>5409</c:v>
                </c:pt>
                <c:pt idx="19">
                  <c:v>5408</c:v>
                </c:pt>
                <c:pt idx="20">
                  <c:v>5405</c:v>
                </c:pt>
                <c:pt idx="21">
                  <c:v>5405</c:v>
                </c:pt>
                <c:pt idx="22">
                  <c:v>5406</c:v>
                </c:pt>
                <c:pt idx="23">
                  <c:v>5409</c:v>
                </c:pt>
                <c:pt idx="24">
                  <c:v>5415</c:v>
                </c:pt>
                <c:pt idx="25">
                  <c:v>5418</c:v>
                </c:pt>
                <c:pt idx="26">
                  <c:v>5417</c:v>
                </c:pt>
                <c:pt idx="27">
                  <c:v>5419</c:v>
                </c:pt>
                <c:pt idx="28">
                  <c:v>5420</c:v>
                </c:pt>
                <c:pt idx="29">
                  <c:v>5423</c:v>
                </c:pt>
                <c:pt idx="30">
                  <c:v>5427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5A-430D-80C3-2C9B9FAE4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534576"/>
        <c:axId val="229530640"/>
      </c:lineChart>
      <c:dateAx>
        <c:axId val="229534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530640"/>
        <c:crosses val="autoZero"/>
        <c:auto val="1"/>
        <c:lblOffset val="100"/>
        <c:baseTimeUnit val="days"/>
      </c:dateAx>
      <c:valAx>
        <c:axId val="22953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53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672</c:v>
                </c:pt>
                <c:pt idx="4">
                  <c:v>423</c:v>
                </c:pt>
                <c:pt idx="5">
                  <c:v>33</c:v>
                </c:pt>
                <c:pt idx="6">
                  <c:v>6</c:v>
                </c:pt>
                <c:pt idx="7">
                  <c:v>3</c:v>
                </c:pt>
                <c:pt idx="8">
                  <c:v>3</c:v>
                </c:pt>
                <c:pt idx="9">
                  <c:v>1</c:v>
                </c:pt>
                <c:pt idx="10">
                  <c:v>-3</c:v>
                </c:pt>
                <c:pt idx="11">
                  <c:v>12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4</c:v>
                </c:pt>
                <c:pt idx="16">
                  <c:v>101</c:v>
                </c:pt>
                <c:pt idx="17">
                  <c:v>13</c:v>
                </c:pt>
                <c:pt idx="18">
                  <c:v>3</c:v>
                </c:pt>
                <c:pt idx="19">
                  <c:v>-1</c:v>
                </c:pt>
                <c:pt idx="20">
                  <c:v>-3</c:v>
                </c:pt>
                <c:pt idx="21">
                  <c:v>0</c:v>
                </c:pt>
                <c:pt idx="22">
                  <c:v>1</c:v>
                </c:pt>
                <c:pt idx="23">
                  <c:v>3</c:v>
                </c:pt>
                <c:pt idx="24">
                  <c:v>6</c:v>
                </c:pt>
                <c:pt idx="25">
                  <c:v>3</c:v>
                </c:pt>
                <c:pt idx="26">
                  <c:v>-1</c:v>
                </c:pt>
                <c:pt idx="27">
                  <c:v>2</c:v>
                </c:pt>
                <c:pt idx="28">
                  <c:v>1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53-4879-80E6-33B729E29B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156224"/>
        <c:axId val="291158520"/>
      </c:lineChart>
      <c:dateAx>
        <c:axId val="291156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58520"/>
        <c:crosses val="autoZero"/>
        <c:auto val="1"/>
        <c:lblOffset val="100"/>
        <c:baseTimeUnit val="days"/>
      </c:dateAx>
      <c:valAx>
        <c:axId val="29115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5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23</c:v>
                </c:pt>
                <c:pt idx="2">
                  <c:v>172</c:v>
                </c:pt>
                <c:pt idx="3">
                  <c:v>110</c:v>
                </c:pt>
                <c:pt idx="4">
                  <c:v>9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21-4C63-B9A3-A94C262B2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160488"/>
        <c:axId val="291152944"/>
      </c:barChart>
      <c:catAx>
        <c:axId val="29116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52944"/>
        <c:crosses val="autoZero"/>
        <c:auto val="1"/>
        <c:lblAlgn val="ctr"/>
        <c:lblOffset val="100"/>
        <c:noMultiLvlLbl val="0"/>
      </c:catAx>
      <c:valAx>
        <c:axId val="29115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6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8</c:v>
                </c:pt>
                <c:pt idx="2">
                  <c:v>3</c:v>
                </c:pt>
                <c:pt idx="3">
                  <c:v>9</c:v>
                </c:pt>
                <c:pt idx="4">
                  <c:v>4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7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6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2</c:v>
                </c:pt>
                <c:pt idx="22">
                  <c:v>5</c:v>
                </c:pt>
                <c:pt idx="23">
                  <c:v>3</c:v>
                </c:pt>
                <c:pt idx="24">
                  <c:v>4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8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E2-4EE0-B867-EB4706A20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873800"/>
        <c:axId val="291875112"/>
      </c:lineChart>
      <c:dateAx>
        <c:axId val="291873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75112"/>
        <c:crosses val="autoZero"/>
        <c:auto val="1"/>
        <c:lblOffset val="100"/>
        <c:baseTimeUnit val="days"/>
      </c:dateAx>
      <c:valAx>
        <c:axId val="29187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7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@MzaDGE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F5-4E01-8660-86BA82A367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@MzaDGE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F5-4E01-8660-86BA82A367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874456"/>
        <c:axId val="291874784"/>
      </c:barChart>
      <c:catAx>
        <c:axId val="29187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74784"/>
        <c:crosses val="autoZero"/>
        <c:auto val="1"/>
        <c:lblAlgn val="ctr"/>
        <c:lblOffset val="100"/>
        <c:noMultiLvlLbl val="0"/>
      </c:catAx>
      <c:valAx>
        <c:axId val="29187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7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15</c:v>
                </c:pt>
                <c:pt idx="2">
                  <c:v>26</c:v>
                </c:pt>
                <c:pt idx="3">
                  <c:v>7</c:v>
                </c:pt>
                <c:pt idx="4">
                  <c:v>10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50-4147-8F7E-DD2011124E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176192"/>
        <c:axId val="289181440"/>
      </c:barChart>
      <c:catAx>
        <c:axId val="28917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81440"/>
        <c:crosses val="autoZero"/>
        <c:auto val="1"/>
        <c:lblAlgn val="ctr"/>
        <c:lblOffset val="100"/>
        <c:noMultiLvlLbl val="0"/>
      </c:catAx>
      <c:valAx>
        <c:axId val="28918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7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0.20414572864322</c:v>
                </c:pt>
                <c:pt idx="1">
                  <c:v>0.25404801786711001</c:v>
                </c:pt>
                <c:pt idx="2">
                  <c:v>0.87375982476485003</c:v>
                </c:pt>
                <c:pt idx="3">
                  <c:v>0.16152189519023999</c:v>
                </c:pt>
                <c:pt idx="4">
                  <c:v>0.14028475711892999</c:v>
                </c:pt>
                <c:pt idx="6">
                  <c:v>0.97361809045226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5E-4F0E-8C82-1BDF1761D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175536"/>
        <c:axId val="289183736"/>
      </c:barChart>
      <c:catAx>
        <c:axId val="28917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83736"/>
        <c:crosses val="autoZero"/>
        <c:auto val="1"/>
        <c:lblAlgn val="ctr"/>
        <c:lblOffset val="100"/>
        <c:noMultiLvlLbl val="0"/>
      </c:catAx>
      <c:valAx>
        <c:axId val="28918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7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14</c:v>
                </c:pt>
                <c:pt idx="10">
                  <c:v>18</c:v>
                </c:pt>
                <c:pt idx="11">
                  <c:v>8</c:v>
                </c:pt>
                <c:pt idx="12">
                  <c:v>7</c:v>
                </c:pt>
                <c:pt idx="13">
                  <c:v>9</c:v>
                </c:pt>
                <c:pt idx="14">
                  <c:v>5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7</c:v>
                </c:pt>
                <c:pt idx="19">
                  <c:v>1</c:v>
                </c:pt>
                <c:pt idx="20">
                  <c:v>2</c:v>
                </c:pt>
                <c:pt idx="21">
                  <c:v>5</c:v>
                </c:pt>
                <c:pt idx="22">
                  <c:v>1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A5-41CB-9CC1-6E55BBB23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77832"/>
        <c:axId val="289189312"/>
      </c:lineChart>
      <c:catAx>
        <c:axId val="289177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89312"/>
        <c:crosses val="autoZero"/>
        <c:auto val="1"/>
        <c:lblAlgn val="ctr"/>
        <c:lblOffset val="100"/>
        <c:noMultiLvlLbl val="0"/>
      </c:catAx>
      <c:valAx>
        <c:axId val="28918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7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6.0720268006699998</c:v>
                </c:pt>
                <c:pt idx="8">
                  <c:v>0.81658291457286003</c:v>
                </c:pt>
                <c:pt idx="9">
                  <c:v>0.21984924623116001</c:v>
                </c:pt>
                <c:pt idx="10">
                  <c:v>0.16983063465476</c:v>
                </c:pt>
                <c:pt idx="11">
                  <c:v>0.30098408710218</c:v>
                </c:pt>
                <c:pt idx="12">
                  <c:v>1.3430246470447</c:v>
                </c:pt>
                <c:pt idx="13">
                  <c:v>0.2605620696073</c:v>
                </c:pt>
                <c:pt idx="14">
                  <c:v>0.14237855946399</c:v>
                </c:pt>
                <c:pt idx="15">
                  <c:v>9.7710776102735999E-2</c:v>
                </c:pt>
                <c:pt idx="16">
                  <c:v>0</c:v>
                </c:pt>
                <c:pt idx="17">
                  <c:v>0</c:v>
                </c:pt>
                <c:pt idx="18">
                  <c:v>0.14656616415410001</c:v>
                </c:pt>
                <c:pt idx="19">
                  <c:v>0.31407035175879</c:v>
                </c:pt>
                <c:pt idx="20">
                  <c:v>0.13609715242880999</c:v>
                </c:pt>
                <c:pt idx="21">
                  <c:v>0.35175879396984999</c:v>
                </c:pt>
                <c:pt idx="22">
                  <c:v>0.64907872696817004</c:v>
                </c:pt>
                <c:pt idx="23">
                  <c:v>1.8530150753768999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FD-405B-8CF4-63E26F610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88984"/>
        <c:axId val="289185704"/>
      </c:lineChart>
      <c:catAx>
        <c:axId val="28918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85704"/>
        <c:crosses val="autoZero"/>
        <c:auto val="1"/>
        <c:lblAlgn val="ctr"/>
        <c:lblOffset val="100"/>
        <c:noMultiLvlLbl val="0"/>
      </c:catAx>
      <c:valAx>
        <c:axId val="28918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8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6</c:v>
                </c:pt>
                <c:pt idx="2">
                  <c:v>16</c:v>
                </c:pt>
                <c:pt idx="3">
                  <c:v>583</c:v>
                </c:pt>
                <c:pt idx="4">
                  <c:v>98</c:v>
                </c:pt>
                <c:pt idx="5">
                  <c:v>7</c:v>
                </c:pt>
                <c:pt idx="6">
                  <c:v>1</c:v>
                </c:pt>
                <c:pt idx="7">
                  <c:v>0</c:v>
                </c:pt>
                <c:pt idx="8">
                  <c:v>4</c:v>
                </c:pt>
                <c:pt idx="9">
                  <c:v>2</c:v>
                </c:pt>
                <c:pt idx="10">
                  <c:v>25</c:v>
                </c:pt>
                <c:pt idx="11">
                  <c:v>22</c:v>
                </c:pt>
                <c:pt idx="12">
                  <c:v>8</c:v>
                </c:pt>
                <c:pt idx="13">
                  <c:v>1</c:v>
                </c:pt>
                <c:pt idx="14">
                  <c:v>0</c:v>
                </c:pt>
                <c:pt idx="15">
                  <c:v>41</c:v>
                </c:pt>
                <c:pt idx="16">
                  <c:v>21</c:v>
                </c:pt>
                <c:pt idx="17">
                  <c:v>18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12</c:v>
                </c:pt>
                <c:pt idx="22">
                  <c:v>13</c:v>
                </c:pt>
                <c:pt idx="23">
                  <c:v>7</c:v>
                </c:pt>
                <c:pt idx="24">
                  <c:v>3</c:v>
                </c:pt>
                <c:pt idx="25">
                  <c:v>12</c:v>
                </c:pt>
                <c:pt idx="26">
                  <c:v>6</c:v>
                </c:pt>
                <c:pt idx="27">
                  <c:v>2</c:v>
                </c:pt>
                <c:pt idx="28">
                  <c:v>0</c:v>
                </c:pt>
                <c:pt idx="29">
                  <c:v>10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8E-444D-A7D1-D07EB2FBC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746640"/>
        <c:axId val="377744672"/>
      </c:lineChart>
      <c:dateAx>
        <c:axId val="377746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44672"/>
        <c:crosses val="autoZero"/>
        <c:auto val="1"/>
        <c:lblOffset val="100"/>
        <c:baseTimeUnit val="days"/>
      </c:dateAx>
      <c:valAx>
        <c:axId val="37774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4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9D-476C-A92D-C443C7349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288712"/>
        <c:axId val="390281824"/>
      </c:barChart>
      <c:catAx>
        <c:axId val="390288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81824"/>
        <c:crosses val="autoZero"/>
        <c:auto val="1"/>
        <c:lblAlgn val="ctr"/>
        <c:lblOffset val="100"/>
        <c:noMultiLvlLbl val="0"/>
      </c:catAx>
      <c:valAx>
        <c:axId val="39028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88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5C611-8A73-4560-A690-DED9A58E5A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AD3C3E-9EC0-4CDA-9419-3DE63DE24A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2833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41AE8-A51F-4435-85CC-170359935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C9288-1042-468E-8897-06E77CA69C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4698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36962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9466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064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030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717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7008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4633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47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61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6718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3929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538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821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6777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90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@MzaDGE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964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E8D5E-F8A1-4C75-ADBA-BADB52AAA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7450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DB7AD-2A18-44F2-9CE5-1529DA03A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AC6C00-DA2E-400E-9B77-57F8525C8B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4577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4A99C-0655-4622-A319-B9FF1DAAB5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2FFAE-074F-4DBD-B2DB-6E12157BE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918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EEAE4-C2CD-47E2-9CC7-67A36A15D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6286F9-F55B-49CD-B42C-9481465637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5196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D37CD-8F1F-4729-A8BC-5D594C03D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B0B9F-8657-4C74-B04A-87640C98D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981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D942A-E955-4417-8EF5-044762125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97C35E-1A94-425F-BBA1-AD9BF7E6A6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7200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3125A-9867-4192-A8C1-8F2B1925D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9C9C0-035A-4CDD-97E1-0A401803A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713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15ED2-BAB9-4CF8-AC22-6E2D3A0B0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0656CA-883F-4049-A907-C712F47054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8430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A55B4-452C-44C4-B3FB-2580578BF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3CC20-102C-43C6-BD95-4282200EB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075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80FB5-6FBB-4DB7-8D14-EDB625B46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93F594-3AE9-40A2-8500-2924BF60A6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7375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EFA1D-629C-48ED-BCBC-5B934046E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7CFF3-591C-4413-B47B-9C877293F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645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11CBC-1951-4932-A0E6-B680EEE9F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5D76F5-9F5D-4D5C-8B12-41AE7CB81A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8533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A9BD6-BF6A-4E5F-91D4-02FA4A021A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9F883-CB44-485B-B412-B4B756D79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774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5B95C-030B-4E67-ACBE-5D1489CFF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4164D6-FAB0-4F03-98DD-7210CCE736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0031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56695-1DA1-49B6-B53F-54598F553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DEB69-9BA1-4542-A6C4-B5D3DEBDE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271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3DEE3-EC2A-415B-BA06-B81CC2104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2F5548-81C8-47A6-AD7F-46A82384CB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9594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87EEE-A0DC-41BC-82EE-17A5D971E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1E937-4E93-45CF-97FE-0E117EECD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76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E1B12-805A-473A-9068-4440358A6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5963F7-8428-414A-9458-76E3320EC8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2800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2D5FB-8B69-4DDA-B819-41C11E761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922A0-5998-4460-B839-CB27F89EC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584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2852D-94D1-4CD0-B245-7FA6AC8BC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4F1681-AC9C-4EBE-947F-B1DB097DBE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9904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4C80A-D7BB-4CEA-82EB-A12B395FD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62AF1-6C40-4927-94A1-4D4A1C59C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814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53173-88DF-457F-9030-1A13923E4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BEBAF1-7170-4515-BF3A-0157E8FE8D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9196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2916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0958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4136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1857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466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915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55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- 2017-10-04 11:33:22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📢¡URGENTE!
Se suspenden las clases por viento Zonda en toda la provincia. https://t.co/XsiBLKEO0j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29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- 2017-10-03 22:02:53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⚠ Tené en cuenta las recomendaciones de Defensa Civil ante el viento Zonda. https://t.co/wpwZ8DY5x5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20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- 2017-10-15 21:48:51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¡FELIZ DÍA DE LA MADRE!
Quiero hacer llegar un saludo afectuoso a todas las madres en su día; mis mejores deseos, en 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79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- 2017-10-04 07:39:21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@SsPublicosMza: #Zonda recomendaciones para peatones y conductores👇👇👇 https://t.co/3jlRPd8W6w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58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- 2017-10-25 11:55:05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@EducacionAR: Estudiantes y docentes expondrán sus proyectos solidarios en el certamen Premio Presidencial Escuelas Solidarias. el 25 y…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60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- 2017-10-04 06:57:16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4 de octubre: Hay clases con normalidad en el turno mañana. La medida para el turno tarde se informará a las 11.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6.0379%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07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C55BE-BF9D-4C2A-B16F-CF717756BB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975947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C8113-6C7F-46B4-A326-06DA8B1D1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1FCB9A-69B9-4C44-8043-CBDF0306B7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623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36079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1060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5445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3088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7532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411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92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- 2017-10-04 11:34:01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medida afecta a todos los niveles y modalidades de los turnos tarde, vespertino y nocturno. https://t.co/7grrzWXQbK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4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- 2017-10-04 22:05:02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#Importante
Jueves 5 de octubre: se suspenden las clases en Uspallata y alta montaña
https://t.co/aPhPTGPU7f https://t.co/w2ohW7jOMS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7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- 2017-10-17 12:54:57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día posterior a las elecciones habrá clases con normalidad en toda la provincia
https://t.co/HUhNnpJo04 https://t.co/3mbaMmuY4L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21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- 2017-10-22 22:08:57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escuelas ya están limpias y mañana, lunes 23 de octubre, habrá clases con normalidad. https://t.co/i1diPomNOD https://t.co/iohQmlmCOQ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47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- 2017-10-11 10:31:26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$1.600 (por cargo o su equivalente en horas) serán depositados este miércoles y el estarán acreditados mañana jueves, 12 de octubre.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660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- 2017-10-24 10:28:11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@TadeoGZ: Durante 50 años el prestigioso colegio ISEP ha tenido el compromiso por la formación de niños y jóvenes para el futuro.
¡Feliz…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369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DCF8A-ED08-49D0-8277-7AC81B753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753209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D5C98-7325-406A-8B00-31C0C2A2D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E751F0-F59B-4D12-8428-28DE073954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888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43557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780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6667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8521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4801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478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007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- 2017-10-19 17:39:04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ℹ #Elecciones2017 Consultá el padrón ➡ https://t.co/V6op3fmEXl https://t.co/qzt6O60LIB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26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- 2017-10-04 08:54:14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docentes recibirán $1.600 por material didáctico
https://t.co/tewAfECQk3 https://t.co/xgg1DRRzP2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74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- 2017-10-09 12:26:36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@TadeoGZ: La Escuela Gabriel del Mazo recibe de @Yacopinitoyota una camioneta y un motor como material de estudio para los alumnos. http…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97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- 2017-10-11 12:20:46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Mañana estará acreditado el monto por material didáctico @MzaDGE http:// https://t.co/opZPA03vzO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46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- 2017-10-22 20:13:16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#VotoconClases 📖📚📝
Lunes 23 de octubre: habrá clases con normalidad en toda la provincia de Mendoza
https://t.co/HUhNnpJo04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64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- 2017-10-02 08:39:13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@SecCulturaMza: Vení al @LeParcMza la #FeriaDelLibroMza te espera📚📖📔 https://t.co/qD7xzrGY9L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05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1FDD1-422A-46DB-AC8E-3521FB438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560097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D4A4E-F4C1-4260-9960-BCC79BEA0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783F9A-A29C-4C30-9851-56E742A4F1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059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00050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028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349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326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135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907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77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- 2017-10-03 09:45:36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Rugby internacional: abanderados recibirán entradas sin costo para Argentina-Australia 🏉🇦🇷🇦🇺
https://t.co/JMumASGoRo https://t.co/lAtUhrXBVs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70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- 2017-10-30 07:50:51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comienza el Congreso Internacional de Neurociencias Aplicadas a la Educación “La Neurociencia llega al Aula” https://t.co/PObUyTzIrm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05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- 2017-10-25 23:21:10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La Provincia y el SUTE acordaron sobre el ítem zona https://t.co/tGejISrhDI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399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- 2017-10-05 07:04:56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Jueves 5 de octubre, las clases se suspenderán durante el turno mañana en Uspallata y alta montaña. @MzaDGE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09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- 2017-10-11 20:02:33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Concurso Nacional de cortos “Luz, Cámara e Inclusión”, edición 2017, ya tiene sus ganadores 🎞️🎦  
https://t.co/etmlINLMbU https://t.co/Xl2w02f72K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90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- 2017-10-18 08:49:00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DGE realizará el Congreso Internacional de Neurociencias Aplicadas a la Educación “La Neurociencia llega al Aula” 👉https://t.co/pUQybyN66W https://t.co/bctUQqsSvB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119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63306-342B-4259-9DBB-8F25EBD19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4260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50D60-4B1B-43C3-85C1-31E4B8868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AAA3C5-BDB7-4BED-969D-15B8A7FB5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8276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86704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313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545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0337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511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132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91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- 2017-10-24 08:11:13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Aprobó el 77% de los docentes que participaron en el Concurso de Jerarquía Directiva 2017 https://t.co/0idjS342Ge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688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B129B-04D9-4484-A1FA-5A3CBFD25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206810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61666-5B3B-44ED-904B-00D534A9D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E697CE-2AC9-41FC-9A2A-64E68AD24C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1112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94A0B-96AE-4420-AD70-D296572E9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507D4-5071-42FB-9FFF-6B5A71797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165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B57C8-33F5-4D07-9FE8-9D170EB5F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EF1368-429C-439D-94E9-B47FAC573C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268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714640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6206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597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1024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317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@LosAndesDiario - 2017-10-04 11:29:33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suspendieron las clases en #Mendoza #Zonda @MzaDGE
¡RT ya! https://t.co/3XMZJNuchB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88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- 2017-10-04 06:47:01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.@MzaDGE Miércoles 4 de octubre: Hay clases con normalidad en el turno mañana.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53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@francosegura01 - 2017-10-16 22:00:16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DGE se me está volando el techo de la casa, más te vale que no hayan clases mañana @MzaDGE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3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@Protectora2017 - 2017-10-04 09:50:12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"Señores de @MzaDGE , tienen que tomar una decisión. Hay cuidar a los estudiantes y sus padres" @jlramonar1 #Zonda… https://t.co/8IceuspgeW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0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@Fran_Manchado - 2017-10-16 21:11:52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SUSPENDAN LAS CLASES LPM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01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@emilianoloretti - 2017-10-04 22:56:57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Suspende las clases la concha de tu madre @MzaDGE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6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@ValeeAvila13 - 2017-10-04 23:20:35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Mira el viento que corre.... @MzaDGE SUSPENDEME LAS CLASES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48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- 2017-10-04 22:03:16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⚠ @MzaDGE informa que mañana, jueves 5 de octubre, las clases se suspenderán durante el turno mañana en Uspallata y alta montaña.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126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745C7-445F-4A16-81E4-AC5D65F7A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234808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8A8FC-A6F9-4BE1-AAF1-D12584DF1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984ED4-75D9-45D5-9FA9-92F794E426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4501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468006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28495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764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244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67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@TadeoGZ - 2017-10-05 10:36:34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@MuniGodoyCruz @DifusionCornejo @MzaDGE @diegocostarelli @LaMarceF1 @MendozaGobierno @Equipo_Cornejo En este Centro… https://t.co/e7wXI0fEl1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65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@TamSalomon - 2017-10-02 20:23:35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estudiantes se organizan y la @MzaDGE acompaña, se viene la I Jornada de Federación de Centros de Estudiantes S… https://t.co/eDAeC5JmSF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13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- 2017-10-17 06:25:27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🔴 @MzaDGE La Dirección General de Escuelas informa que este martes 17 de octubre hay clases con normalidad en toda la provincia.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94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- 2017-10-05 06:58:43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Jueves 5 de octubre, las clases se suspenderán durante el turno mañana en Uspallata y alta montaña. @MzaDGE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20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@dvtorresmza - 2017-10-04 07:17:01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un gobierno al que le importa más cumplir con una estadística que la seguridad de su gente (que lo vota), o… https://t.co/D3XCiyJ8W7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99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@mmartiherrera - 2017-10-04 07:13:07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EL PAF ME LO PAGAN USTEDES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73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@TadeoGZ - 2017-10-05 10:46:51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@MuniGodoyCruz @DifusionCornejo @MzaDGE @diegocostarelli @LaMarceF1 @MendozaGobierno @Equipo_Cornejo También firmam… https://t.co/MwgIyiEsdC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535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DC86E-B1D2-472A-8DA2-D0C280394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270919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1D8B0-A32B-4E50-ADF3-DE4260EF9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9C3C5-D6FA-4E5E-89FC-0297AAF94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590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560382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3194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2349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5310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645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@JuaniRamirez19 - 2017-10-04 13:21:31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Dge sos una terrible verga y tu sistema de enseñanza una porquería, no te acordas cuando la uncuyo te llenaba el culo de leche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40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@MaurooMiranda - 2017-10-04 11:14:09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te convertís en héroe... @MzaDGE https://t.co/wyXgCUh9hV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60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@morenaesquivel - 2017-10-04 06:40:36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Daniel Burrieza, titular Defensa Civil @estaciondelsol "No recomendamos suspensión de clases" @MzaDGE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9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@TadeoGZ - 2017-10-05 10:45:19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@MuniGodoyCruz @DifusionCornejo @MzaDGE @diegocostarelli @LaMarceF1 @MendozaGobierno @Equipo_Cornejo Firmamos un co… https://t.co/lmPRtAjD60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29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- 2017-10-04 11:40:48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ℹ REITERAMOS: Se suspenden las clases en turnos tarde y noche https://t.co/5Qwh0HiLSu @MzaDGE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65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D38B4-59C7-47A6-B30A-B71F1BE07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128071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791B-BE26-4C8F-9170-763106732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58D045-5C86-4056-93B2-E29C0551EF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098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811766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44601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9419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85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@nchujjk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79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@lucerosaara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060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58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@profedelatito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1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80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@Mabi_GC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81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@romerolucho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93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@CrisSalamino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07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@cristiriarte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23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@JulietaPaoloni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136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086FC-8C65-4B6D-A625-12F3A066B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516722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02457-63CD-479B-988A-D902B821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218CF1-A459-4D6E-BEA9-4E5BB78F14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340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67072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12225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9636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4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@carogliomariana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65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@momecoronado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24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@caroslayer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08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@anaclara5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35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@mmartiherrera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40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@valentinlozano0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3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@agustinalborno1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731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@LucasDamianV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07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@cabrerantonella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388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@GJM1981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177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A9E3C-2B0D-46A3-8BC0-BA2E88770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443129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49893-A25F-4CF3-8AC9-A7F4B5DA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0A8E44-6CAB-4BA4-B560-485717D4EF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7635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9A355-F5CD-4BF5-9F6F-5A0C9C5D8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792C4-3706-45CC-9EC0-815A812C5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931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44256-1814-44A6-A6F4-7DA9F6866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6D22FD-DFE4-483F-8A45-40B6F4278B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6508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41041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68513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9891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1879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17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@GJM1981 - 2017-10-27 13:05:38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cuáles son los email para enviar gacetilla de actividades de las escuelas?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09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@Eugenia12106853 - 2017-10-24 22:18:37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Cuando comienzan con las nuevas inscripciones???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43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@MarcelaGrotz - 2017-10-23 10:24:05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Ese encuentro se realizará en el resto de los departamentos?? Mi escuela tiene proyecto de huerta. 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48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@JirfCarp - 2017-10-23 01:22:48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Así estaba mi aula el día despúes de las PASO, y hoy estará igual. A ustedes les parece limpio? https://t.co/vzBLq3rndy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94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@GJM1981 - 2017-10-22 22:10:39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Qué bueno che! Bono de puntaje e ingreso a titularidad para Secundaria,ni hablar no? Deuda de pago de ítem radio?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3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@FelipePatan - 2017-10-18 16:18:24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alguna respuesta? https://t.co/fVUH8Pqalt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10/18/2017 16:47:20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56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@emivalero_ - 2017-10-18 10:30:24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@MzaDGE clases normales turno tarde? 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08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@AnaEB61 - 2017-10-18 10:26:43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Buen día, ¿otorgará liberación horaria el Congreso?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296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4D36A-B276-401C-AA52-6EE84E79B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035835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7E834-E7EB-4431-B5D7-1C49A732F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EC8CFD-4F0C-48D8-8E29-2431862A9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8328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547277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67779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2819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6268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59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@FelipePatan - 2017-10-18 08:31:10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día @MzaDGE mi hija, 1° B, de la Escuela Martinez de Rosas, desde el 6/10 están sin maestra, cómo puede ser?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10/18/2017 16:47:20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28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@hsxmitam - 2017-10-16 23:35:19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pueden cancelar las clases en la mañana? Es un viento de mierda, y me hace re mal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91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91E8B-5345-411E-AFB0-4B421C7E2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0499102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1283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2017-11-03T19:19:10Z</dcterms:created>
  <dcterms:modified xsi:type="dcterms:W3CDTF">2017-11-03T19:19:57Z</dcterms:modified>
</cp:coreProperties>
</file>