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alfredocornejo (Alfredo Cornejo)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35-47E7-A5BC-C67184DDED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0474648"/>
        <c:axId val="290234416"/>
      </c:radarChart>
      <c:catAx>
        <c:axId val="290474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234416"/>
        <c:crosses val="autoZero"/>
        <c:auto val="1"/>
        <c:lblAlgn val="ctr"/>
        <c:lblOffset val="100"/>
        <c:noMultiLvlLbl val="0"/>
      </c:catAx>
      <c:valAx>
        <c:axId val="290234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474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alfredocornejo (Alfredo Cornejo)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8493</c:v>
                </c:pt>
                <c:pt idx="1">
                  <c:v>8496</c:v>
                </c:pt>
                <c:pt idx="2">
                  <c:v>8503</c:v>
                </c:pt>
                <c:pt idx="3">
                  <c:v>8512</c:v>
                </c:pt>
                <c:pt idx="4">
                  <c:v>8518</c:v>
                </c:pt>
                <c:pt idx="5">
                  <c:v>8525</c:v>
                </c:pt>
                <c:pt idx="6">
                  <c:v>8535</c:v>
                </c:pt>
                <c:pt idx="7">
                  <c:v>8538</c:v>
                </c:pt>
                <c:pt idx="8">
                  <c:v>8551</c:v>
                </c:pt>
                <c:pt idx="9">
                  <c:v>8553</c:v>
                </c:pt>
                <c:pt idx="10">
                  <c:v>8556</c:v>
                </c:pt>
                <c:pt idx="11">
                  <c:v>8566</c:v>
                </c:pt>
                <c:pt idx="12">
                  <c:v>8571</c:v>
                </c:pt>
                <c:pt idx="13">
                  <c:v>8574</c:v>
                </c:pt>
                <c:pt idx="14">
                  <c:v>8580</c:v>
                </c:pt>
                <c:pt idx="15">
                  <c:v>8583</c:v>
                </c:pt>
                <c:pt idx="16">
                  <c:v>8589</c:v>
                </c:pt>
                <c:pt idx="17">
                  <c:v>8594</c:v>
                </c:pt>
                <c:pt idx="18">
                  <c:v>8605</c:v>
                </c:pt>
                <c:pt idx="19">
                  <c:v>8617</c:v>
                </c:pt>
                <c:pt idx="20">
                  <c:v>8620</c:v>
                </c:pt>
                <c:pt idx="21">
                  <c:v>8627</c:v>
                </c:pt>
                <c:pt idx="22">
                  <c:v>8639</c:v>
                </c:pt>
                <c:pt idx="23">
                  <c:v>8648</c:v>
                </c:pt>
                <c:pt idx="24">
                  <c:v>8656</c:v>
                </c:pt>
                <c:pt idx="25">
                  <c:v>8658</c:v>
                </c:pt>
                <c:pt idx="26">
                  <c:v>8657</c:v>
                </c:pt>
                <c:pt idx="27">
                  <c:v>8657</c:v>
                </c:pt>
                <c:pt idx="28">
                  <c:v>8658</c:v>
                </c:pt>
                <c:pt idx="29">
                  <c:v>8664</c:v>
                </c:pt>
                <c:pt idx="30">
                  <c:v>8668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765-42FB-AD4A-6988877EB5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447744"/>
        <c:axId val="292449712"/>
      </c:lineChart>
      <c:dateAx>
        <c:axId val="292447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449712"/>
        <c:crosses val="autoZero"/>
        <c:auto val="1"/>
        <c:lblOffset val="100"/>
        <c:baseTimeUnit val="days"/>
      </c:dateAx>
      <c:valAx>
        <c:axId val="292449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447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alfredocornejo (Alfredo Cornejo)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</c:v>
                </c:pt>
                <c:pt idx="1">
                  <c:v>6</c:v>
                </c:pt>
                <c:pt idx="2">
                  <c:v>6</c:v>
                </c:pt>
                <c:pt idx="3">
                  <c:v>7</c:v>
                </c:pt>
                <c:pt idx="4">
                  <c:v>6</c:v>
                </c:pt>
                <c:pt idx="5">
                  <c:v>4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F4-459E-B4B5-CB1591DA70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2447088"/>
        <c:axId val="215194760"/>
      </c:barChart>
      <c:catAx>
        <c:axId val="292447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5194760"/>
        <c:crosses val="autoZero"/>
        <c:auto val="1"/>
        <c:lblAlgn val="ctr"/>
        <c:lblOffset val="100"/>
        <c:noMultiLvlLbl val="0"/>
      </c:catAx>
      <c:valAx>
        <c:axId val="215194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447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alfredocornejo (Alfredo Cornejo)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38A-4BE4-8D44-1A6201D40A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077944"/>
        <c:axId val="295078272"/>
      </c:lineChart>
      <c:catAx>
        <c:axId val="295077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078272"/>
        <c:crosses val="autoZero"/>
        <c:auto val="1"/>
        <c:lblAlgn val="ctr"/>
        <c:lblOffset val="100"/>
        <c:noMultiLvlLbl val="0"/>
      </c:catAx>
      <c:valAx>
        <c:axId val="295078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077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alfredocornejo (Alfredo Cornejo)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4.9253905339240003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2.0284448589415001</c:v>
                </c:pt>
                <c:pt idx="11">
                  <c:v>0</c:v>
                </c:pt>
                <c:pt idx="12">
                  <c:v>7.1578456516670999</c:v>
                </c:pt>
                <c:pt idx="13">
                  <c:v>1.5737934250408001</c:v>
                </c:pt>
                <c:pt idx="14">
                  <c:v>0</c:v>
                </c:pt>
                <c:pt idx="15">
                  <c:v>1.3173233854044999</c:v>
                </c:pt>
                <c:pt idx="16">
                  <c:v>1.3872697598507999</c:v>
                </c:pt>
                <c:pt idx="17">
                  <c:v>0</c:v>
                </c:pt>
                <c:pt idx="18">
                  <c:v>1.7836325483796001</c:v>
                </c:pt>
                <c:pt idx="19">
                  <c:v>0</c:v>
                </c:pt>
                <c:pt idx="20">
                  <c:v>3.0310095593378001</c:v>
                </c:pt>
                <c:pt idx="21">
                  <c:v>2.1527939690681999</c:v>
                </c:pt>
                <c:pt idx="22">
                  <c:v>1.3639543017019999</c:v>
                </c:pt>
                <c:pt idx="23">
                  <c:v>2.3024014921893001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18-4581-9B85-48AF4E74BF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226512"/>
        <c:axId val="293229136"/>
      </c:lineChart>
      <c:catAx>
        <c:axId val="293226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229136"/>
        <c:crosses val="autoZero"/>
        <c:auto val="1"/>
        <c:lblAlgn val="ctr"/>
        <c:lblOffset val="100"/>
        <c:noMultiLvlLbl val="0"/>
      </c:catAx>
      <c:valAx>
        <c:axId val="293229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226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alfredocornejo (Alfredo Cornejo)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4</c:v>
                </c:pt>
                <c:pt idx="4">
                  <c:v>1</c:v>
                </c:pt>
                <c:pt idx="5">
                  <c:v>0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6B-49A0-A92B-81D81D821A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3229464"/>
        <c:axId val="293225528"/>
      </c:barChart>
      <c:catAx>
        <c:axId val="293229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225528"/>
        <c:crosses val="autoZero"/>
        <c:auto val="1"/>
        <c:lblAlgn val="ctr"/>
        <c:lblOffset val="100"/>
        <c:noMultiLvlLbl val="0"/>
      </c:catAx>
      <c:valAx>
        <c:axId val="293225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229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alfredocornejo (Alfredo Cornejo)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2.8054926402174001</c:v>
                </c:pt>
                <c:pt idx="1">
                  <c:v>1.7654451248262</c:v>
                </c:pt>
                <c:pt idx="2">
                  <c:v>3.0163571776696001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2C-410D-8FB8-64B6EB586B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7130608"/>
        <c:axId val="177129952"/>
      </c:barChart>
      <c:catAx>
        <c:axId val="177130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129952"/>
        <c:crosses val="autoZero"/>
        <c:auto val="1"/>
        <c:lblAlgn val="ctr"/>
        <c:lblOffset val="100"/>
        <c:noMultiLvlLbl val="0"/>
      </c:catAx>
      <c:valAx>
        <c:axId val="177129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130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alfredocornejo (Alfredo Cornejo)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D3-4187-AF1E-0FA6F7BF0DB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alfredocornejo (Alfredo Cornejo)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8D3-4187-AF1E-0FA6F7BF0DB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alfredocornejo (Alfredo Cornejo)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8D3-4187-AF1E-0FA6F7BF0D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7129296"/>
        <c:axId val="177129624"/>
      </c:barChart>
      <c:catAx>
        <c:axId val="177129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129624"/>
        <c:crosses val="autoZero"/>
        <c:auto val="1"/>
        <c:lblAlgn val="ctr"/>
        <c:lblOffset val="100"/>
        <c:noMultiLvlLbl val="0"/>
      </c:catAx>
      <c:valAx>
        <c:axId val="177129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129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alfredocornejo (Alfredo Cornejo)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4.6270396270395997</c:v>
                </c:pt>
                <c:pt idx="1">
                  <c:v>2.3348873348872998</c:v>
                </c:pt>
                <c:pt idx="2">
                  <c:v>1.2004662004661999</c:v>
                </c:pt>
                <c:pt idx="3">
                  <c:v>1.7645687645688</c:v>
                </c:pt>
                <c:pt idx="4">
                  <c:v>1.7832167832168</c:v>
                </c:pt>
                <c:pt idx="6">
                  <c:v>4.0054390054390003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CE-4FFA-BD68-399D6DE603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7120112"/>
        <c:axId val="177125360"/>
      </c:barChart>
      <c:catAx>
        <c:axId val="17712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125360"/>
        <c:crosses val="autoZero"/>
        <c:auto val="1"/>
        <c:lblAlgn val="ctr"/>
        <c:lblOffset val="100"/>
        <c:noMultiLvlLbl val="0"/>
      </c:catAx>
      <c:valAx>
        <c:axId val="177125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120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alfredocornejo (Alfredo Cornejo)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3505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DD-4E08-8F7F-74B33926F4F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alfredocornejo (Alfredo Cornejo)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CDD-4E08-8F7F-74B33926F4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7119784"/>
        <c:axId val="177115192"/>
      </c:barChart>
      <c:catAx>
        <c:axId val="177119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115192"/>
        <c:crosses val="autoZero"/>
        <c:auto val="1"/>
        <c:lblAlgn val="ctr"/>
        <c:lblOffset val="100"/>
        <c:noMultiLvlLbl val="0"/>
      </c:catAx>
      <c:valAx>
        <c:axId val="177115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119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49A2B-09D1-494A-90FB-8961290EB0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55B6D1-5AEC-46D9-A4CD-F6161F6E432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597606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EDD4C-DC7B-475F-B5D2-B93BD62F0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86657C-BB96-4017-8DCC-D7A3D4EE8A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89648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4209617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6280748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159230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98493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08594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020180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1419598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1683687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5442017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02170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611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alfredocornejo (Alfredo Cornejo)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2.6184%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1282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C718F4-6E7F-4F4C-81C8-51B006793A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927651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0FB39-E4BA-4933-A84D-B29DC891F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5E23A6-3731-4849-9E79-744971FC89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88882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842BDC-A533-4325-B2EC-94BB099D8A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D428DD-EDE6-4C39-9BE9-AE1E3F088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991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54AC5-66B8-4845-9315-64FFEEB11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B279A2-F848-4600-A020-F3D47C7EE4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30388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EE50D4-B108-48EF-AF67-C09A5BF874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9DEBF-9B65-4D32-846A-99EC3E2CB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705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8492B-9FF2-4C7F-A899-5B1C7E762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985694-200F-4B16-9C6E-2FA8C54098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47533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9408B8-146F-4BBD-AAB9-9150B6357F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630176-A97A-429E-BF9F-B6FA48A5A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5315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03A35-C180-42E8-8BAF-5B10D00B4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53849A-F28D-4571-8C7B-4BE35892EC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028169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CF63C9-1D09-4A8D-8086-3DC82F44C8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E5C52C-881D-469E-A859-25B190323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2080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E26CE-E2CB-4A37-8401-C5D303B93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7B3482-2E3F-46EC-8D93-33593AC828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075583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A5B71E-134F-4BC4-871D-3AE37FC941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9A66A7-A162-46C6-864D-423EE31F4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7479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4681D-B858-4D5F-A8EE-2367AE7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2261B0-073D-48B1-9222-96CECC43C3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383940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7F5404-84E7-4D11-BE33-CA40EF7C82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89FF5E-75F0-4FF6-B323-C6EC83FB9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745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107AD-8AAA-4A2D-A952-0BA95E32A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E1FDF9-BCC4-4BFF-8D19-67803FAA81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87956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4EBAE-8420-4645-802A-537505F348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E0AF23-2DEA-445E-B1E0-756F1F397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76941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8383A-5352-4C0B-AD24-1EC56074F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F41708-ACB5-4658-BB4F-C314EA4397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086782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82DBF3-312B-4554-976C-5F7A9B3D50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F734CF-941D-4A2F-BA57-58364DC49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5684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3CA19-F0DA-405D-9298-D77155123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3942CB-C2E2-4DCA-8EB9-27CE3ECF96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90483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FDCCFA-B230-4BA4-B732-3032E61F3D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99F65D-BF44-4C77-ACB6-D38ADB0D9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87279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5C0CB-7D7A-4E1F-897E-6C999D5A6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E7FEBC-71FB-4D4D-B243-8C378EE8CC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3025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FDC3FB-92CF-425C-A597-6003FD5D9B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B753E5-A0E3-4550-B1ED-FD3C8FEE7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8548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EB972-5201-49CB-8A96-5E00AC11A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643E2C-FAA9-473D-8DA5-CFF0323026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64086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9184362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152636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853324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029629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266661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079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alfredocornejo (Alfredo Cornejo) - 2017-10-23 01:01:46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💪 ROTUNDO TRIUNFO DE CAMBIA MENDOZA EN TODA LA PROVINCIA 
El Frente Cambia Mendoza obtuvo 45% de los votos. Desde hacía 20 años esto no sucedía en una elección de medio término.
#EleccionesArgentina #AdelanteMendoza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7.4198%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392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alfredocornejo (Alfredo Cornejo) - 2017-10-22 12:04:35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la alegría de vivir en democracia asistí a votar a la escuela Lemos. #EleccionesArgentina #YoVotoEnGodoyCruz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7.1172%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584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alfredocornejo (Alfredo Cornejo) - 2017-10-24 20:09:07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Reunión en Casa Rosada con los máximos referentes partidarios y en funciones ejecutivas del Frente #Cambiemos.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3.0065%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504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alfredocornejo (Alfredo Cornejo) - 2017-10-08 21:31:58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Alentamos a los #PUMAS con la Ministra @c.najul y con el Subsecretario de Deportes, Federico Chiapetta.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2.4947%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28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alfredocornejo (Alfredo Cornejo) - 2017-10-26 23:47:42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Presentamos el proyecto de la puesta en valor del puente que une @mendozaciudad y @lasherasmza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2.4486%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6219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alfredocornejo (Alfredo Cornejo) - 2017-10-15 01:05:10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¡FELIZ DÍA DE LA MADRE!
Quiero hacer llegar un saludo afectuoso a todas las madres en su día; mis mejores deseos, en especial para la mía. ¡GRACIAS!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2.3776%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9934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7E2008-6FDC-4A36-8C35-2CCD41B58B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6482459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3B67C-E274-4796-9D32-9A4FE0ADA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9455FE-C596-4B80-8CFF-FC92681423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18966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2197491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422280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135815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919212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755143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299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alfredocornejo (Alfredo Cornejo) - 2017-10-20 21:34:01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Acto oficial por el 207 aniversario  de la creación de la Policía de Mendoza.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2.1237%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1626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alfredocornejo (Alfredo Cornejo) - 2017-10-31 23:00:55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Presentamos las remodelaciones realizadas en el predio del Club Deportivo Maipú.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606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alfredocornejo (Alfredo Cornejo) - 2017-10-12 10:15:14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Peatonal del Vino. 13, 14 y 15 de 20 a 0hs en la explanada de Casa de Gobierno. 
30 años de #Mendoza como Capital del #Vino 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2.0313%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688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alfredocornejo (Alfredo Cornejo) - 2017-10-03 21:43:24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Mendoza es la primera provincia en implementar la Cobertura Universal de Salud (CUS) #LaRevoluciónDeLoSencillo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1.8582%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67863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226E13-4B30-42C5-84F6-B1131EA5B5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7641162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298</Words>
  <Application>Microsoft Office PowerPoint</Application>
  <PresentationFormat>On-screen Show (4:3)</PresentationFormat>
  <Paragraphs>118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 - 1 of 2</vt:lpstr>
      <vt:lpstr>Instagram Posts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2017-11-03T18:50:28Z</dcterms:created>
  <dcterms:modified xsi:type="dcterms:W3CDTF">2017-11-03T18:50:54Z</dcterms:modified>
</cp:coreProperties>
</file>