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02-4B31-86B7-592270787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268832"/>
        <c:axId val="290273752"/>
      </c:radarChart>
      <c:catAx>
        <c:axId val="2902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73752"/>
        <c:crosses val="autoZero"/>
        <c:auto val="1"/>
        <c:lblAlgn val="ctr"/>
        <c:lblOffset val="100"/>
        <c:noMultiLvlLbl val="0"/>
      </c:catAx>
      <c:valAx>
        <c:axId val="29027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6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3772</c:v>
                </c:pt>
                <c:pt idx="1">
                  <c:v>3787</c:v>
                </c:pt>
                <c:pt idx="2">
                  <c:v>3798</c:v>
                </c:pt>
                <c:pt idx="3">
                  <c:v>3821</c:v>
                </c:pt>
                <c:pt idx="4">
                  <c:v>3835</c:v>
                </c:pt>
                <c:pt idx="5">
                  <c:v>3851</c:v>
                </c:pt>
                <c:pt idx="6">
                  <c:v>3887</c:v>
                </c:pt>
                <c:pt idx="7">
                  <c:v>3973</c:v>
                </c:pt>
                <c:pt idx="8">
                  <c:v>4012</c:v>
                </c:pt>
                <c:pt idx="9">
                  <c:v>4034</c:v>
                </c:pt>
                <c:pt idx="10">
                  <c:v>4071</c:v>
                </c:pt>
                <c:pt idx="11">
                  <c:v>4141</c:v>
                </c:pt>
                <c:pt idx="12">
                  <c:v>4187</c:v>
                </c:pt>
                <c:pt idx="13">
                  <c:v>4213</c:v>
                </c:pt>
                <c:pt idx="14">
                  <c:v>4246</c:v>
                </c:pt>
                <c:pt idx="15">
                  <c:v>4284</c:v>
                </c:pt>
                <c:pt idx="16">
                  <c:v>4324</c:v>
                </c:pt>
                <c:pt idx="17">
                  <c:v>4360</c:v>
                </c:pt>
                <c:pt idx="18">
                  <c:v>4395</c:v>
                </c:pt>
                <c:pt idx="19">
                  <c:v>4424</c:v>
                </c:pt>
                <c:pt idx="20">
                  <c:v>4453</c:v>
                </c:pt>
                <c:pt idx="21">
                  <c:v>4492</c:v>
                </c:pt>
                <c:pt idx="22">
                  <c:v>4534</c:v>
                </c:pt>
                <c:pt idx="23">
                  <c:v>4578</c:v>
                </c:pt>
                <c:pt idx="24">
                  <c:v>4607</c:v>
                </c:pt>
                <c:pt idx="25">
                  <c:v>4648</c:v>
                </c:pt>
                <c:pt idx="26">
                  <c:v>4703</c:v>
                </c:pt>
                <c:pt idx="27">
                  <c:v>4744</c:v>
                </c:pt>
                <c:pt idx="28">
                  <c:v>4770</c:v>
                </c:pt>
                <c:pt idx="29">
                  <c:v>4807</c:v>
                </c:pt>
                <c:pt idx="30">
                  <c:v>4835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5A-43EC-83F2-AE29D136E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699128"/>
        <c:axId val="227978544"/>
      </c:lineChart>
      <c:dateAx>
        <c:axId val="228699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78544"/>
        <c:crosses val="autoZero"/>
        <c:auto val="1"/>
        <c:lblOffset val="100"/>
        <c:baseTimeUnit val="days"/>
      </c:dateAx>
      <c:valAx>
        <c:axId val="22797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69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29</c:v>
                </c:pt>
                <c:pt idx="2">
                  <c:v>31</c:v>
                </c:pt>
                <c:pt idx="3">
                  <c:v>40</c:v>
                </c:pt>
                <c:pt idx="4">
                  <c:v>37</c:v>
                </c:pt>
                <c:pt idx="5">
                  <c:v>33</c:v>
                </c:pt>
                <c:pt idx="6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1-465A-95EB-E08C14A7C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271288"/>
        <c:axId val="294268664"/>
      </c:barChart>
      <c:catAx>
        <c:axId val="29427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68664"/>
        <c:crosses val="autoZero"/>
        <c:auto val="1"/>
        <c:lblAlgn val="ctr"/>
        <c:lblOffset val="100"/>
        <c:noMultiLvlLbl val="0"/>
      </c:catAx>
      <c:valAx>
        <c:axId val="29426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7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6F-4F50-89C5-925A5E786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631488"/>
        <c:axId val="294625912"/>
      </c:lineChart>
      <c:catAx>
        <c:axId val="29463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25912"/>
        <c:crosses val="autoZero"/>
        <c:auto val="1"/>
        <c:lblAlgn val="ctr"/>
        <c:lblOffset val="100"/>
        <c:noMultiLvlLbl val="0"/>
      </c:catAx>
      <c:valAx>
        <c:axId val="29462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3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1.4647756335736</c:v>
                </c:pt>
                <c:pt idx="16">
                  <c:v>1.9995349918623999</c:v>
                </c:pt>
                <c:pt idx="17">
                  <c:v>3.0613035728125002</c:v>
                </c:pt>
                <c:pt idx="18">
                  <c:v>0</c:v>
                </c:pt>
                <c:pt idx="19">
                  <c:v>2.0344106021855</c:v>
                </c:pt>
                <c:pt idx="20">
                  <c:v>0</c:v>
                </c:pt>
                <c:pt idx="21">
                  <c:v>2.0227853987444999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04-4EA4-8FED-AAB994820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268992"/>
        <c:axId val="294269320"/>
      </c:lineChart>
      <c:catAx>
        <c:axId val="29426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69320"/>
        <c:crosses val="autoZero"/>
        <c:auto val="1"/>
        <c:lblAlgn val="ctr"/>
        <c:lblOffset val="100"/>
        <c:noMultiLvlLbl val="0"/>
      </c:catAx>
      <c:valAx>
        <c:axId val="29426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6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C8-49D7-8BA2-8DA9535F1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501944"/>
        <c:axId val="293500304"/>
      </c:barChart>
      <c:catAx>
        <c:axId val="29350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00304"/>
        <c:crosses val="autoZero"/>
        <c:auto val="1"/>
        <c:lblAlgn val="ctr"/>
        <c:lblOffset val="100"/>
        <c:noMultiLvlLbl val="0"/>
      </c:catAx>
      <c:valAx>
        <c:axId val="29350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0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2.6730106871807</c:v>
                </c:pt>
                <c:pt idx="1">
                  <c:v>1.9012384009628001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C6-4C81-A174-DBBC65D0C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185336"/>
        <c:axId val="176185664"/>
      </c:barChart>
      <c:catAx>
        <c:axId val="17618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85664"/>
        <c:crosses val="autoZero"/>
        <c:auto val="1"/>
        <c:lblAlgn val="ctr"/>
        <c:lblOffset val="100"/>
        <c:noMultiLvlLbl val="0"/>
      </c:catAx>
      <c:valAx>
        <c:axId val="17618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8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B8-4CD0-9399-88A0A1C8CC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B8-4CD0-9399-88A0A1C8CC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186976"/>
        <c:axId val="176189600"/>
      </c:barChart>
      <c:catAx>
        <c:axId val="17618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89600"/>
        <c:crosses val="autoZero"/>
        <c:auto val="1"/>
        <c:lblAlgn val="ctr"/>
        <c:lblOffset val="100"/>
        <c:noMultiLvlLbl val="0"/>
      </c:catAx>
      <c:valAx>
        <c:axId val="17618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8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2.1845224262143002</c:v>
                </c:pt>
                <c:pt idx="1">
                  <c:v>2.8352312340228001</c:v>
                </c:pt>
                <c:pt idx="2">
                  <c:v>1.1852196142225999</c:v>
                </c:pt>
                <c:pt idx="3">
                  <c:v>1.4640948175691</c:v>
                </c:pt>
                <c:pt idx="4">
                  <c:v>2.7500193663335999</c:v>
                </c:pt>
                <c:pt idx="5">
                  <c:v>2.0218452242620999</c:v>
                </c:pt>
                <c:pt idx="6">
                  <c:v>2.6028352312340002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6C-43B7-AFD5-65D50AF66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199440"/>
        <c:axId val="176200752"/>
      </c:barChart>
      <c:catAx>
        <c:axId val="17619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00752"/>
        <c:crosses val="autoZero"/>
        <c:auto val="1"/>
        <c:lblAlgn val="ctr"/>
        <c:lblOffset val="100"/>
        <c:noMultiLvlLbl val="0"/>
      </c:catAx>
      <c:valAx>
        <c:axId val="17620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9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4-450C-ADB9-7B0B1648C5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4-450C-ADB9-7B0B1648C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196488"/>
        <c:axId val="176196816"/>
      </c:barChart>
      <c:catAx>
        <c:axId val="17619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96816"/>
        <c:crosses val="autoZero"/>
        <c:auto val="1"/>
        <c:lblAlgn val="ctr"/>
        <c:lblOffset val="100"/>
        <c:noMultiLvlLbl val="0"/>
      </c:catAx>
      <c:valAx>
        <c:axId val="17619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19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79F0C-8AD1-4D0A-87A0-B07563A248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FFE0C-C702-4071-B141-EA4F083627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34973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8F506-ACD9-4E45-9F7A-93CD75F17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87D772-3DB3-4071-8353-56D31A3AAD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266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24611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118626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83182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708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45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6075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365552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899486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45869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601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10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716DB-CD92-43F2-98AC-625E919C3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52337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7EBDF-1F3B-4A00-A9AB-2ED6D8EA2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FFBFEC-D3AF-4ACE-99A5-61BEFAB3C2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8538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6CE92-3B4E-4C58-B3B9-D7E2222FF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BE2D8-F9DB-4564-89AC-285BD29AA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3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8DF7A-A154-48A8-AB5C-27F8C0EAB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28F529-0A51-446D-8618-49DA5B9AB2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4969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716E7-C850-4554-A163-A3E84C38D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9145-BA09-49A6-A012-E3D517B55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219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9E8FC-66BD-4920-AF3B-04173576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2168CE-BDD1-44DF-B784-2258AABA24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244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9CE07-2086-45E3-B563-2D53DD2EA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64BE9-9006-4B56-8B32-75F39490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48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45D1C-5671-4DF1-8514-198535B0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FB9321-4ACB-4D73-8CEC-9AA8237228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8312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0A1DF-EA2C-40D7-BF9F-ECE5277AE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94E21-D67B-4020-B590-09745E633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807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79B77-0A77-4F5E-8EA0-52A48199D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69B520-3055-49AE-B43A-87A1629DAE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6529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7C42D-041D-4A17-AA8A-AD4D3A59A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11C55-C4CF-491D-8A53-E54F55DCC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958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22A12-364B-40DA-9CB0-4B60F0888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C2558F-5A7B-4B87-A07A-AB46026FC5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2853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39B88-3CF6-4B6E-BE15-22DC45A3F9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A1982-0F23-4CD6-96F7-5F81E4FFF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8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5CB14-97E4-4E08-9D54-4787F7D58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63C0DC-F5F9-44F4-8509-A8744F18A7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192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063F4-2648-4BC3-A454-CF019D6B9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BEB13-9A3B-4C63-B8E1-E1DD285CF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6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9B165-8134-467F-91E0-0428F4C4E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1A9811-7531-4660-8CFC-119D0ADE65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713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7F0EF-E3EC-4E81-8525-10696CEE8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91380-E5E8-4D4D-8FB2-D647EAC2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2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D3645-ED59-4CC1-9733-B42CC408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00EDB4-6377-4482-9B95-CD1C5082D2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1236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D429C-A306-405A-88F2-414656DE9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4456C-ADAF-4E75-9D68-50ADCAE2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092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ECEEC-4FC7-44E1-8118-1F5577E09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761A38-58C3-41AD-AF21-FA35FAE731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3951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C04FA-374E-42DD-BD0E-16747D58F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09D2B-C0E8-4762-9062-B6BD4D204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333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D7A8F-9D2F-49FD-9DC0-A843D01FF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3EF9D9-9634-450B-BEB2-ACE4AB056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843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39583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8874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30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6024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4917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27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- 2017-10-06 17:41:42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¡Contános qué planes tenés para este fin de semana! ➡ La Nissan Frontier te lleva a donde quieras llegar.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38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- 2017-10-10 16:52:25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Maru de @muymona disfrutó de un gran fin de semana junto a su nuevo Nissan Kicks. 😉
 #BuscandoActitud 😎
#Repost @muymona ・・・
🍊Orange is the new black 🍊 Hola #sábado de 🐶🐎🌿 #kicks #BuscandoActitud @nissanarg #DeciloConEmojis &gt;&gt; 🐶🐶 ellos posan 😂😍#AmorAnimal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61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- 2017-10-27 17:58:35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sabemos, es de otra dimensión. Nissan GT-R. #strangerthings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20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- 2017-10-23 17:58:47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@riflevarela con mucha actitud junto a su Nissan Kicks. 😎
#Repost @riflevarela
・・・
Le ponemos color a la primavera #nissankicks #buscandoactitud @nissanarg 📸 by @pelaecharri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217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605D1-709A-42EF-9AFA-5FA49E7AA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800409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ABA8-86D7-412F-A6F9-8CCFFD182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4E6C7-B68C-4CF2-AA0E-81E4FD827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124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022257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8588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997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9870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24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13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- 2017-10-15 19:53:39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Correr con actitud es descubrir qué tan lejos podes llegar. ➡Felicitaciones a todos los que corrieron los #42kbuenosaires al ritmo del Nissan Kicks.🏃🎖👏👏👏
•
•
•
#CorreConActitud 👉#maratonbsas #42k @maratondebuenosaires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30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- 2017-10-20 16:59:48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¡Más imágenes para seguir disfrutando lo que fueron los #42kbsas acompañados del nuevo Nissan Kicks y de miles de personas que corrieron con actitud!
•
•
•
#CorreConActitud 😉#maratonbsas 🏃#42k 🎖 @maratondebuenosaires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3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- 2017-10-28 21:56:36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junto al mejor polo del mundo, @ladolfinapoloteam .🐎👏👏😉
#LaDolfina #LaLeyendaContinúa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78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- 2017-10-09 15:50:35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@ladolfinapoloteam por conquistar su quinta copa consecutiva del Abierto de Tortugas! 👏😉🏆 #LaDolfinaPoloTeam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688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2340B-3A61-4548-8A8C-D5EF540A2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651186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7170B-3834-4DCF-AD3F-FE058F31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095F3-4835-4E1D-9CF2-72747F5713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965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293704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0525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222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9207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26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17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- 2017-10-12 19:18:45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March. Diseñado para la emoción de Latinoamérica. #DeCaosAEmoción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63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- 2017-10-11 16:55:49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➡🏃Correr con actitud no es ponerse una vinchita y unas zapas de colores. 👉 Correr con actitud es mucho más que llegar a la meta. 💪🎖 Correr con actitud es esto: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768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EA93C-9170-455E-A048-D8DB5FAE1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584088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2017-11-03T14:45:40Z</dcterms:created>
  <dcterms:modified xsi:type="dcterms:W3CDTF">2017-11-03T14:46:05Z</dcterms:modified>
</cp:coreProperties>
</file>