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20058</c:v>
                </c:pt>
                <c:pt idx="1">
                  <c:v>20046</c:v>
                </c:pt>
                <c:pt idx="2">
                  <c:v>20034</c:v>
                </c:pt>
                <c:pt idx="3">
                  <c:v>20021</c:v>
                </c:pt>
                <c:pt idx="4">
                  <c:v>20006</c:v>
                </c:pt>
                <c:pt idx="5">
                  <c:v>19998</c:v>
                </c:pt>
                <c:pt idx="6">
                  <c:v>19983</c:v>
                </c:pt>
                <c:pt idx="7">
                  <c:v>19961</c:v>
                </c:pt>
                <c:pt idx="8">
                  <c:v>19949</c:v>
                </c:pt>
                <c:pt idx="9">
                  <c:v>19943</c:v>
                </c:pt>
                <c:pt idx="10">
                  <c:v>19933</c:v>
                </c:pt>
                <c:pt idx="11">
                  <c:v>19927</c:v>
                </c:pt>
                <c:pt idx="12">
                  <c:v>19922</c:v>
                </c:pt>
                <c:pt idx="13">
                  <c:v>19912</c:v>
                </c:pt>
                <c:pt idx="14">
                  <c:v>19906</c:v>
                </c:pt>
                <c:pt idx="15">
                  <c:v>19900</c:v>
                </c:pt>
                <c:pt idx="16">
                  <c:v>19891</c:v>
                </c:pt>
                <c:pt idx="17">
                  <c:v>19881</c:v>
                </c:pt>
                <c:pt idx="18">
                  <c:v>19872</c:v>
                </c:pt>
                <c:pt idx="19">
                  <c:v>19868</c:v>
                </c:pt>
                <c:pt idx="20">
                  <c:v>19861</c:v>
                </c:pt>
                <c:pt idx="21">
                  <c:v>19854</c:v>
                </c:pt>
                <c:pt idx="22">
                  <c:v>19852</c:v>
                </c:pt>
                <c:pt idx="23">
                  <c:v>19845</c:v>
                </c:pt>
                <c:pt idx="24">
                  <c:v>19838</c:v>
                </c:pt>
                <c:pt idx="25">
                  <c:v>19831</c:v>
                </c:pt>
                <c:pt idx="26">
                  <c:v>19817</c:v>
                </c:pt>
                <c:pt idx="27">
                  <c:v>19803</c:v>
                </c:pt>
                <c:pt idx="28">
                  <c:v>19801</c:v>
                </c:pt>
                <c:pt idx="29">
                  <c:v>19802</c:v>
                </c:pt>
                <c:pt idx="30">
                  <c:v>19798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0F-4565-848A-DA5493F43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415512"/>
        <c:axId val="292415184"/>
      </c:lineChart>
      <c:dateAx>
        <c:axId val="292415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15184"/>
        <c:crosses val="autoZero"/>
        <c:auto val="1"/>
        <c:lblOffset val="100"/>
        <c:baseTimeUnit val="days"/>
      </c:dateAx>
      <c:valAx>
        <c:axId val="29241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1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8D-41FA-8613-EC1DE1962A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916312"/>
        <c:axId val="292920248"/>
      </c:radarChart>
      <c:catAx>
        <c:axId val="29291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20248"/>
        <c:crosses val="autoZero"/>
        <c:auto val="1"/>
        <c:lblAlgn val="ctr"/>
        <c:lblOffset val="100"/>
        <c:noMultiLvlLbl val="0"/>
      </c:catAx>
      <c:valAx>
        <c:axId val="29292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1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-6</c:v>
                </c:pt>
                <c:pt idx="1">
                  <c:v>-8</c:v>
                </c:pt>
                <c:pt idx="2">
                  <c:v>-10</c:v>
                </c:pt>
                <c:pt idx="3">
                  <c:v>-9</c:v>
                </c:pt>
                <c:pt idx="4">
                  <c:v>-8</c:v>
                </c:pt>
                <c:pt idx="5">
                  <c:v>-12</c:v>
                </c:pt>
                <c:pt idx="6">
                  <c:v>-9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50-4FF5-8A3B-B42DFC2FFD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713232"/>
        <c:axId val="294713888"/>
      </c:barChart>
      <c:catAx>
        <c:axId val="29471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13888"/>
        <c:crosses val="autoZero"/>
        <c:auto val="1"/>
        <c:lblAlgn val="ctr"/>
        <c:lblOffset val="100"/>
        <c:noMultiLvlLbl val="0"/>
      </c:catAx>
      <c:valAx>
        <c:axId val="29471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1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84</c:v>
                </c:pt>
                <c:pt idx="1">
                  <c:v>84</c:v>
                </c:pt>
                <c:pt idx="2">
                  <c:v>85</c:v>
                </c:pt>
                <c:pt idx="3">
                  <c:v>85</c:v>
                </c:pt>
                <c:pt idx="4">
                  <c:v>85</c:v>
                </c:pt>
                <c:pt idx="5">
                  <c:v>85</c:v>
                </c:pt>
                <c:pt idx="6">
                  <c:v>85</c:v>
                </c:pt>
                <c:pt idx="7">
                  <c:v>85</c:v>
                </c:pt>
                <c:pt idx="8">
                  <c:v>85</c:v>
                </c:pt>
                <c:pt idx="9">
                  <c:v>85</c:v>
                </c:pt>
                <c:pt idx="10">
                  <c:v>85</c:v>
                </c:pt>
                <c:pt idx="11">
                  <c:v>84</c:v>
                </c:pt>
                <c:pt idx="12">
                  <c:v>84</c:v>
                </c:pt>
                <c:pt idx="13">
                  <c:v>84</c:v>
                </c:pt>
                <c:pt idx="14">
                  <c:v>84</c:v>
                </c:pt>
                <c:pt idx="15">
                  <c:v>84</c:v>
                </c:pt>
                <c:pt idx="16">
                  <c:v>84</c:v>
                </c:pt>
                <c:pt idx="17">
                  <c:v>84</c:v>
                </c:pt>
                <c:pt idx="18">
                  <c:v>84</c:v>
                </c:pt>
                <c:pt idx="19">
                  <c:v>84</c:v>
                </c:pt>
                <c:pt idx="20">
                  <c:v>84</c:v>
                </c:pt>
                <c:pt idx="21">
                  <c:v>84</c:v>
                </c:pt>
                <c:pt idx="22">
                  <c:v>84</c:v>
                </c:pt>
                <c:pt idx="23">
                  <c:v>84</c:v>
                </c:pt>
                <c:pt idx="24">
                  <c:v>84</c:v>
                </c:pt>
                <c:pt idx="25">
                  <c:v>84</c:v>
                </c:pt>
                <c:pt idx="26">
                  <c:v>84</c:v>
                </c:pt>
                <c:pt idx="27">
                  <c:v>84</c:v>
                </c:pt>
                <c:pt idx="28">
                  <c:v>84</c:v>
                </c:pt>
                <c:pt idx="29">
                  <c:v>84</c:v>
                </c:pt>
                <c:pt idx="30">
                  <c:v>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6A-4600-A1B6-6E5031F38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111208"/>
        <c:axId val="294109240"/>
      </c:lineChart>
      <c:dateAx>
        <c:axId val="294111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09240"/>
        <c:crosses val="autoZero"/>
        <c:auto val="1"/>
        <c:lblOffset val="100"/>
        <c:baseTimeUnit val="days"/>
      </c:dateAx>
      <c:valAx>
        <c:axId val="29410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1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17436532</c:v>
                </c:pt>
                <c:pt idx="1">
                  <c:v>17436833</c:v>
                </c:pt>
                <c:pt idx="2">
                  <c:v>17437071</c:v>
                </c:pt>
                <c:pt idx="3">
                  <c:v>17437071</c:v>
                </c:pt>
                <c:pt idx="4">
                  <c:v>17437632</c:v>
                </c:pt>
                <c:pt idx="5">
                  <c:v>17437879</c:v>
                </c:pt>
                <c:pt idx="6">
                  <c:v>17437879</c:v>
                </c:pt>
                <c:pt idx="7">
                  <c:v>17438122</c:v>
                </c:pt>
                <c:pt idx="8">
                  <c:v>17438579</c:v>
                </c:pt>
                <c:pt idx="9">
                  <c:v>17438837</c:v>
                </c:pt>
                <c:pt idx="10">
                  <c:v>17439054</c:v>
                </c:pt>
                <c:pt idx="11">
                  <c:v>17439252</c:v>
                </c:pt>
                <c:pt idx="12">
                  <c:v>17439652</c:v>
                </c:pt>
                <c:pt idx="13">
                  <c:v>17439670</c:v>
                </c:pt>
                <c:pt idx="14">
                  <c:v>17439978</c:v>
                </c:pt>
                <c:pt idx="15">
                  <c:v>17440348</c:v>
                </c:pt>
                <c:pt idx="16">
                  <c:v>17440841</c:v>
                </c:pt>
                <c:pt idx="17">
                  <c:v>17441248</c:v>
                </c:pt>
                <c:pt idx="18">
                  <c:v>17441581</c:v>
                </c:pt>
                <c:pt idx="19">
                  <c:v>17441847</c:v>
                </c:pt>
                <c:pt idx="20">
                  <c:v>17442176</c:v>
                </c:pt>
                <c:pt idx="21">
                  <c:v>17442562</c:v>
                </c:pt>
                <c:pt idx="22">
                  <c:v>17442998</c:v>
                </c:pt>
                <c:pt idx="23">
                  <c:v>17443400</c:v>
                </c:pt>
                <c:pt idx="24">
                  <c:v>17443694</c:v>
                </c:pt>
                <c:pt idx="25">
                  <c:v>17444070</c:v>
                </c:pt>
                <c:pt idx="26">
                  <c:v>17444436</c:v>
                </c:pt>
                <c:pt idx="27">
                  <c:v>17444746</c:v>
                </c:pt>
                <c:pt idx="28">
                  <c:v>17445117</c:v>
                </c:pt>
                <c:pt idx="29">
                  <c:v>17445532</c:v>
                </c:pt>
                <c:pt idx="30">
                  <c:v>17445954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6E-4EBE-96BE-B3086927C1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497552"/>
        <c:axId val="296494272"/>
      </c:lineChart>
      <c:dateAx>
        <c:axId val="296497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94272"/>
        <c:crosses val="autoZero"/>
        <c:auto val="1"/>
        <c:lblOffset val="100"/>
        <c:baseTimeUnit val="days"/>
      </c:dateAx>
      <c:valAx>
        <c:axId val="29649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9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269</c:v>
                </c:pt>
                <c:pt idx="1">
                  <c:v>293</c:v>
                </c:pt>
                <c:pt idx="2">
                  <c:v>323</c:v>
                </c:pt>
                <c:pt idx="3">
                  <c:v>667</c:v>
                </c:pt>
                <c:pt idx="4">
                  <c:v>237</c:v>
                </c:pt>
                <c:pt idx="5">
                  <c:v>233</c:v>
                </c:pt>
                <c:pt idx="6">
                  <c:v>191</c:v>
                </c:pt>
                <c:pt idx="7">
                  <c:v>264</c:v>
                </c:pt>
                <c:pt idx="8">
                  <c:v>219</c:v>
                </c:pt>
                <c:pt idx="9">
                  <c:v>202</c:v>
                </c:pt>
                <c:pt idx="10">
                  <c:v>219</c:v>
                </c:pt>
                <c:pt idx="11">
                  <c:v>351</c:v>
                </c:pt>
                <c:pt idx="12">
                  <c:v>362</c:v>
                </c:pt>
                <c:pt idx="13">
                  <c:v>323</c:v>
                </c:pt>
                <c:pt idx="14">
                  <c:v>398</c:v>
                </c:pt>
                <c:pt idx="15">
                  <c:v>453</c:v>
                </c:pt>
                <c:pt idx="16">
                  <c:v>427</c:v>
                </c:pt>
                <c:pt idx="17">
                  <c:v>343</c:v>
                </c:pt>
                <c:pt idx="18">
                  <c:v>272</c:v>
                </c:pt>
                <c:pt idx="19">
                  <c:v>290</c:v>
                </c:pt>
                <c:pt idx="20">
                  <c:v>396</c:v>
                </c:pt>
                <c:pt idx="21">
                  <c:v>445</c:v>
                </c:pt>
                <c:pt idx="22">
                  <c:v>418</c:v>
                </c:pt>
                <c:pt idx="23">
                  <c:v>300</c:v>
                </c:pt>
                <c:pt idx="24">
                  <c:v>326</c:v>
                </c:pt>
                <c:pt idx="25">
                  <c:v>361</c:v>
                </c:pt>
                <c:pt idx="26">
                  <c:v>358</c:v>
                </c:pt>
                <c:pt idx="27">
                  <c:v>471</c:v>
                </c:pt>
                <c:pt idx="29">
                  <c:v>842</c:v>
                </c:pt>
                <c:pt idx="30">
                  <c:v>209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0D-4577-8444-8F448DCE3B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994912"/>
        <c:axId val="297993272"/>
      </c:lineChart>
      <c:dateAx>
        <c:axId val="297994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93272"/>
        <c:crosses val="autoZero"/>
        <c:auto val="1"/>
        <c:lblOffset val="100"/>
        <c:baseTimeUnit val="days"/>
      </c:dateAx>
      <c:valAx>
        <c:axId val="29799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9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3.0568</c:v>
                </c:pt>
                <c:pt idx="1">
                  <c:v>3.3294999999999999</c:v>
                </c:pt>
                <c:pt idx="2">
                  <c:v>3.6705000000000001</c:v>
                </c:pt>
                <c:pt idx="3">
                  <c:v>7.4943999999999997</c:v>
                </c:pt>
                <c:pt idx="4">
                  <c:v>2.6629</c:v>
                </c:pt>
                <c:pt idx="5">
                  <c:v>2.6179999999999999</c:v>
                </c:pt>
                <c:pt idx="6">
                  <c:v>2.1461000000000001</c:v>
                </c:pt>
                <c:pt idx="7">
                  <c:v>2.9662999999999999</c:v>
                </c:pt>
                <c:pt idx="8">
                  <c:v>2.4607000000000001</c:v>
                </c:pt>
                <c:pt idx="9">
                  <c:v>2.2696999999999998</c:v>
                </c:pt>
                <c:pt idx="10">
                  <c:v>2.4607000000000001</c:v>
                </c:pt>
                <c:pt idx="11">
                  <c:v>3.9438</c:v>
                </c:pt>
                <c:pt idx="12">
                  <c:v>4.0674000000000001</c:v>
                </c:pt>
                <c:pt idx="13">
                  <c:v>3.6292</c:v>
                </c:pt>
                <c:pt idx="14">
                  <c:v>4.4718999999999998</c:v>
                </c:pt>
                <c:pt idx="15">
                  <c:v>5.0899000000000001</c:v>
                </c:pt>
                <c:pt idx="16">
                  <c:v>4.7977999999999996</c:v>
                </c:pt>
                <c:pt idx="17">
                  <c:v>3.8538999999999999</c:v>
                </c:pt>
                <c:pt idx="18">
                  <c:v>3.0562</c:v>
                </c:pt>
                <c:pt idx="19">
                  <c:v>3.2584</c:v>
                </c:pt>
                <c:pt idx="20">
                  <c:v>4.4493999999999998</c:v>
                </c:pt>
                <c:pt idx="21">
                  <c:v>5</c:v>
                </c:pt>
                <c:pt idx="22">
                  <c:v>4.6966000000000001</c:v>
                </c:pt>
                <c:pt idx="23">
                  <c:v>3.3708</c:v>
                </c:pt>
                <c:pt idx="24">
                  <c:v>3.6629</c:v>
                </c:pt>
                <c:pt idx="25">
                  <c:v>4.0561999999999996</c:v>
                </c:pt>
                <c:pt idx="26">
                  <c:v>4.0225</c:v>
                </c:pt>
                <c:pt idx="27">
                  <c:v>5.2920999999999996</c:v>
                </c:pt>
                <c:pt idx="29">
                  <c:v>9.4606999999999992</c:v>
                </c:pt>
                <c:pt idx="30">
                  <c:v>2.3483000000000001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B0-41CF-802D-48F7D5858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000488"/>
        <c:axId val="298003440"/>
      </c:lineChart>
      <c:dateAx>
        <c:axId val="298000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03440"/>
        <c:crosses val="autoZero"/>
        <c:auto val="1"/>
        <c:lblOffset val="100"/>
        <c:baseTimeUnit val="days"/>
      </c:dateAx>
      <c:valAx>
        <c:axId val="29800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0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1.4961101137044E-2</c:v>
                </c:pt>
                <c:pt idx="2">
                  <c:v>1.497005988024E-2</c:v>
                </c:pt>
                <c:pt idx="3">
                  <c:v>-9.9865182004294003E-3</c:v>
                </c:pt>
                <c:pt idx="4">
                  <c:v>-4.9967521111277998E-3</c:v>
                </c:pt>
                <c:pt idx="5">
                  <c:v>-2.4997500249975001E-2</c:v>
                </c:pt>
                <c:pt idx="6">
                  <c:v>1.0005002501251E-2</c:v>
                </c:pt>
                <c:pt idx="7">
                  <c:v>-2.5035049068696E-2</c:v>
                </c:pt>
                <c:pt idx="8">
                  <c:v>-2.0045101478326E-2</c:v>
                </c:pt>
                <c:pt idx="9">
                  <c:v>-5.0135365486813997E-3</c:v>
                </c:pt>
                <c:pt idx="10">
                  <c:v>5.0155481994181997E-3</c:v>
                </c:pt>
                <c:pt idx="11">
                  <c:v>-5.0175614651279E-3</c:v>
                </c:pt>
                <c:pt idx="12">
                  <c:v>-5.0190724754065E-3</c:v>
                </c:pt>
                <c:pt idx="13">
                  <c:v>0</c:v>
                </c:pt>
                <c:pt idx="14">
                  <c:v>-1.0045707971269E-2</c:v>
                </c:pt>
                <c:pt idx="15">
                  <c:v>-1.0048736371400999E-2</c:v>
                </c:pt>
                <c:pt idx="16">
                  <c:v>1.0052777079668E-2</c:v>
                </c:pt>
                <c:pt idx="17">
                  <c:v>-1.0057326762547E-2</c:v>
                </c:pt>
                <c:pt idx="18">
                  <c:v>-1.5093580197223001E-2</c:v>
                </c:pt>
                <c:pt idx="19">
                  <c:v>2.0130850528434999E-2</c:v>
                </c:pt>
                <c:pt idx="20">
                  <c:v>-1.0068465565848001E-2</c:v>
                </c:pt>
                <c:pt idx="21">
                  <c:v>-1.0072014906581999E-2</c:v>
                </c:pt>
                <c:pt idx="22">
                  <c:v>5.0370221125271E-3</c:v>
                </c:pt>
                <c:pt idx="23">
                  <c:v>-5.0382910116888004E-3</c:v>
                </c:pt>
                <c:pt idx="24">
                  <c:v>5.0400685449322E-3</c:v>
                </c:pt>
                <c:pt idx="25">
                  <c:v>0</c:v>
                </c:pt>
                <c:pt idx="26">
                  <c:v>0</c:v>
                </c:pt>
                <c:pt idx="27">
                  <c:v>-2.5239777889955E-2</c:v>
                </c:pt>
                <c:pt idx="29">
                  <c:v>-3.0301499924245998E-2</c:v>
                </c:pt>
                <c:pt idx="30">
                  <c:v>-1.010101010101E-2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F9-4A54-99D4-E122E7160C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994584"/>
        <c:axId val="297997864"/>
      </c:lineChart>
      <c:dateAx>
        <c:axId val="297994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97864"/>
        <c:crosses val="autoZero"/>
        <c:auto val="1"/>
        <c:lblOffset val="100"/>
        <c:baseTimeUnit val="days"/>
      </c:dateAx>
      <c:valAx>
        <c:axId val="29799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9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3.4099999999999998E-2</c:v>
                </c:pt>
                <c:pt idx="2">
                  <c:v>3.4099999999999998E-2</c:v>
                </c:pt>
                <c:pt idx="3">
                  <c:v>-2.2499999999999999E-2</c:v>
                </c:pt>
                <c:pt idx="4">
                  <c:v>-1.12E-2</c:v>
                </c:pt>
                <c:pt idx="5">
                  <c:v>-5.62E-2</c:v>
                </c:pt>
                <c:pt idx="6">
                  <c:v>2.2499999999999999E-2</c:v>
                </c:pt>
                <c:pt idx="7">
                  <c:v>-5.62E-2</c:v>
                </c:pt>
                <c:pt idx="8">
                  <c:v>-4.4900000000000002E-2</c:v>
                </c:pt>
                <c:pt idx="9">
                  <c:v>-1.12E-2</c:v>
                </c:pt>
                <c:pt idx="10">
                  <c:v>1.12E-2</c:v>
                </c:pt>
                <c:pt idx="11">
                  <c:v>-1.12E-2</c:v>
                </c:pt>
                <c:pt idx="12">
                  <c:v>-1.12E-2</c:v>
                </c:pt>
                <c:pt idx="13">
                  <c:v>0</c:v>
                </c:pt>
                <c:pt idx="14">
                  <c:v>-2.2499999999999999E-2</c:v>
                </c:pt>
                <c:pt idx="15">
                  <c:v>-2.2499999999999999E-2</c:v>
                </c:pt>
                <c:pt idx="16">
                  <c:v>2.2499999999999999E-2</c:v>
                </c:pt>
                <c:pt idx="17">
                  <c:v>-2.2499999999999999E-2</c:v>
                </c:pt>
                <c:pt idx="18">
                  <c:v>-3.3700000000000001E-2</c:v>
                </c:pt>
                <c:pt idx="19">
                  <c:v>4.4900000000000002E-2</c:v>
                </c:pt>
                <c:pt idx="20">
                  <c:v>-2.2499999999999999E-2</c:v>
                </c:pt>
                <c:pt idx="21">
                  <c:v>-2.2499999999999999E-2</c:v>
                </c:pt>
                <c:pt idx="22">
                  <c:v>1.12E-2</c:v>
                </c:pt>
                <c:pt idx="23">
                  <c:v>-1.12E-2</c:v>
                </c:pt>
                <c:pt idx="24">
                  <c:v>1.12E-2</c:v>
                </c:pt>
                <c:pt idx="25">
                  <c:v>0</c:v>
                </c:pt>
                <c:pt idx="26">
                  <c:v>0</c:v>
                </c:pt>
                <c:pt idx="27">
                  <c:v>-5.62E-2</c:v>
                </c:pt>
                <c:pt idx="29">
                  <c:v>-6.7400000000000002E-2</c:v>
                </c:pt>
                <c:pt idx="30">
                  <c:v>-2.2499999999999999E-2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61-455E-933B-8EDAA979F2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999832"/>
        <c:axId val="297996552"/>
      </c:lineChart>
      <c:dateAx>
        <c:axId val="297999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96552"/>
        <c:crosses val="autoZero"/>
        <c:auto val="1"/>
        <c:lblOffset val="100"/>
        <c:baseTimeUnit val="days"/>
      </c:dateAx>
      <c:valAx>
        <c:axId val="29799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99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D2F84-66DE-4A81-A29D-0ABE3DF296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84146-E4EE-49E6-8EAE-6F068F3DB7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802183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D2DB-0405-4FB6-BDEB-973D6184C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8E1691-6757-4035-A8DE-79310E46B9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809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AC664-3102-4DD9-93EF-ED1114BFAF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E0320-FA75-42BC-A783-EE12C1E05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578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44FD7-93F3-4944-B9AC-5AA39D1DC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AEC688-D478-4F6C-931F-76C7D77C34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8554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05D99-93EB-4317-909E-47C577DF39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B03FD-3B16-48E8-8ACA-39DB607FF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909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B7137-F26F-4B67-8FE2-05290E154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21A453-228A-4ECF-991E-8E44512CED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3087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93966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4697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5728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9256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7787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7103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7128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856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9982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1810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6490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4920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115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-0.1505%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355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DA51E5-A844-4515-AE5E-992110F1E7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284476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67111-99DD-4B21-B40F-A4F051102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CF14B5-5EDA-447F-B5CC-8F293906CC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8374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2F8E26-34E2-4A01-A0C6-98E1B479C8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1CE51-47E8-44A6-A0D6-0E5391B2C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134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4D051-AA22-460B-A6EF-D3A6CB2FB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79A567-CCED-45BF-A4B8-B881D42172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6562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58449-2431-447E-9D55-99ACBB96EA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258F0-603E-479F-AFAB-D26931E8E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129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35D5F-C0F5-420D-AF5A-D5719D2B3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C0EC0F-3724-4AE3-8C77-85BC0897FD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620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99244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9426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5415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2993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3440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1597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74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Nissan Argentina - 2017-10-31 16:37:38</a:t>
                      </a:r>
                      <a:r>
                        <a:rPr lang="it-IT" sz="1000"/>
                        <a:t>
NISSAN LA DOLFINA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25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Nissan Argentina - 2017-10-02 17:37:41</a:t>
                      </a:r>
                      <a:r>
                        <a:rPr lang="fi-FI" sz="1000"/>
                        <a:t>
Nissan Innovation That Excites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753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5E870-3A8E-4639-AE2A-E70DBA6EE7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495520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566D9-149F-44A9-B348-7B7B4818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DAFC6E-E042-4CCF-927A-3E42F736B5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9995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D3FFE-4C7C-4B62-B229-5D6138CB2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5807A-72EC-4A41-8FB7-AEA826BD3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317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EA38B-DB3A-4404-9B58-F03FBE4B6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CC48CE-06F4-4B23-B8C7-5202C5B78F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0346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3FADC-D6C8-476B-A08D-A677266C5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0310F-BECB-498D-98B9-514773A69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561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6EB68-DDA8-4574-9666-823564985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E8C0A7-16B2-471B-9903-DE68A22AE5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3660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209D7-C7FB-4EE8-9EB8-9FEA5390F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D4008-0A91-45B5-9066-0B3B71D12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66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DBB2F-BCB0-491A-B719-3C9263712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0BF8D3-FC52-48DC-BE00-DBAB649B80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7594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5CC8E-DCEB-47BC-AA39-2CD1F377F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E7418-8541-4B72-8957-DDA4DE395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470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AC80F-2431-4EA4-A266-2644B3F5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6B541E-88B2-44BD-8074-10E2ADB372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2631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0349FD-6616-4236-B3CC-ECC94C659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44824-73BA-4599-99D5-A378B676E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5092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167</Words>
  <Application>Microsoft Office PowerPoint</Application>
  <PresentationFormat>On-screen Show (4:3)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2017-11-03T14:42:13Z</dcterms:created>
  <dcterms:modified xsi:type="dcterms:W3CDTF">2017-11-03T14:42:32Z</dcterms:modified>
</cp:coreProperties>
</file>