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C-47ED-A012-AD44D050D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0967896"/>
        <c:axId val="220967240"/>
      </c:radarChart>
      <c:catAx>
        <c:axId val="22096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67240"/>
        <c:crosses val="autoZero"/>
        <c:auto val="1"/>
        <c:lblAlgn val="ctr"/>
        <c:lblOffset val="100"/>
        <c:noMultiLvlLbl val="0"/>
      </c:catAx>
      <c:valAx>
        <c:axId val="22096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96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9892</c:v>
                </c:pt>
                <c:pt idx="1">
                  <c:v>9896</c:v>
                </c:pt>
                <c:pt idx="2">
                  <c:v>9901</c:v>
                </c:pt>
                <c:pt idx="3">
                  <c:v>9903</c:v>
                </c:pt>
                <c:pt idx="4">
                  <c:v>9902</c:v>
                </c:pt>
                <c:pt idx="5">
                  <c:v>9903</c:v>
                </c:pt>
                <c:pt idx="6">
                  <c:v>9909</c:v>
                </c:pt>
                <c:pt idx="7">
                  <c:v>9912</c:v>
                </c:pt>
                <c:pt idx="8">
                  <c:v>9918</c:v>
                </c:pt>
                <c:pt idx="9">
                  <c:v>9919</c:v>
                </c:pt>
                <c:pt idx="10">
                  <c:v>9919</c:v>
                </c:pt>
                <c:pt idx="11">
                  <c:v>9924</c:v>
                </c:pt>
                <c:pt idx="12">
                  <c:v>9925</c:v>
                </c:pt>
                <c:pt idx="13">
                  <c:v>9929</c:v>
                </c:pt>
                <c:pt idx="14">
                  <c:v>9931</c:v>
                </c:pt>
                <c:pt idx="15">
                  <c:v>9934</c:v>
                </c:pt>
                <c:pt idx="16">
                  <c:v>9936</c:v>
                </c:pt>
                <c:pt idx="17">
                  <c:v>9939</c:v>
                </c:pt>
                <c:pt idx="18">
                  <c:v>9941</c:v>
                </c:pt>
                <c:pt idx="19">
                  <c:v>9941</c:v>
                </c:pt>
                <c:pt idx="20">
                  <c:v>9945</c:v>
                </c:pt>
                <c:pt idx="21">
                  <c:v>9949</c:v>
                </c:pt>
                <c:pt idx="22">
                  <c:v>9950</c:v>
                </c:pt>
                <c:pt idx="23">
                  <c:v>9956</c:v>
                </c:pt>
                <c:pt idx="24">
                  <c:v>9955</c:v>
                </c:pt>
                <c:pt idx="25">
                  <c:v>9955</c:v>
                </c:pt>
                <c:pt idx="26">
                  <c:v>9961</c:v>
                </c:pt>
                <c:pt idx="27">
                  <c:v>9963</c:v>
                </c:pt>
                <c:pt idx="28">
                  <c:v>9961</c:v>
                </c:pt>
                <c:pt idx="29">
                  <c:v>9965</c:v>
                </c:pt>
                <c:pt idx="30">
                  <c:v>9971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4-44F6-9E46-BEEF80332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726248"/>
        <c:axId val="298731168"/>
      </c:lineChart>
      <c:dateAx>
        <c:axId val="298726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31168"/>
        <c:crosses val="autoZero"/>
        <c:auto val="1"/>
        <c:lblOffset val="100"/>
        <c:baseTimeUnit val="days"/>
      </c:dateAx>
      <c:valAx>
        <c:axId val="29873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2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-1</c:v>
                </c:pt>
                <c:pt idx="5">
                  <c:v>1</c:v>
                </c:pt>
                <c:pt idx="6">
                  <c:v>6</c:v>
                </c:pt>
                <c:pt idx="7">
                  <c:v>3</c:v>
                </c:pt>
                <c:pt idx="8">
                  <c:v>6</c:v>
                </c:pt>
                <c:pt idx="9">
                  <c:v>1</c:v>
                </c:pt>
                <c:pt idx="10">
                  <c:v>0</c:v>
                </c:pt>
                <c:pt idx="11">
                  <c:v>5</c:v>
                </c:pt>
                <c:pt idx="12">
                  <c:v>1</c:v>
                </c:pt>
                <c:pt idx="13">
                  <c:v>4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4</c:v>
                </c:pt>
                <c:pt idx="21">
                  <c:v>4</c:v>
                </c:pt>
                <c:pt idx="22">
                  <c:v>1</c:v>
                </c:pt>
                <c:pt idx="23">
                  <c:v>6</c:v>
                </c:pt>
                <c:pt idx="24">
                  <c:v>-1</c:v>
                </c:pt>
                <c:pt idx="25">
                  <c:v>0</c:v>
                </c:pt>
                <c:pt idx="26">
                  <c:v>6</c:v>
                </c:pt>
                <c:pt idx="27">
                  <c:v>2</c:v>
                </c:pt>
                <c:pt idx="28">
                  <c:v>-2</c:v>
                </c:pt>
                <c:pt idx="29">
                  <c:v>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76-4F49-A51E-940CA521D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58360"/>
        <c:axId val="300460656"/>
      </c:lineChart>
      <c:dateAx>
        <c:axId val="30045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60656"/>
        <c:crosses val="autoZero"/>
        <c:auto val="1"/>
        <c:lblOffset val="100"/>
        <c:baseTimeUnit val="days"/>
      </c:dateAx>
      <c:valAx>
        <c:axId val="30046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5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D2-452D-AFEC-71E95304E8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728216"/>
        <c:axId val="298728544"/>
      </c:barChart>
      <c:catAx>
        <c:axId val="29872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28544"/>
        <c:crosses val="autoZero"/>
        <c:auto val="1"/>
        <c:lblAlgn val="ctr"/>
        <c:lblOffset val="100"/>
        <c:noMultiLvlLbl val="0"/>
      </c:catAx>
      <c:valAx>
        <c:axId val="29872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2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5C-4724-8A11-C3B3262D1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01832"/>
        <c:axId val="295203472"/>
      </c:lineChart>
      <c:dateAx>
        <c:axId val="295201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03472"/>
        <c:crosses val="autoZero"/>
        <c:auto val="1"/>
        <c:lblOffset val="100"/>
        <c:baseTimeUnit val="days"/>
      </c:dateAx>
      <c:valAx>
        <c:axId val="29520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0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02-4DA4-A547-B889CC9F66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02-4DA4-A547-B889CC9F6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156912"/>
        <c:axId val="300154616"/>
      </c:barChart>
      <c:catAx>
        <c:axId val="30015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4616"/>
        <c:crosses val="autoZero"/>
        <c:auto val="1"/>
        <c:lblAlgn val="ctr"/>
        <c:lblOffset val="100"/>
        <c:noMultiLvlLbl val="0"/>
      </c:catAx>
      <c:valAx>
        <c:axId val="30015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D7-4ED5-BACA-468F98A3C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151336"/>
        <c:axId val="300150680"/>
      </c:barChart>
      <c:catAx>
        <c:axId val="30015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0680"/>
        <c:crosses val="autoZero"/>
        <c:auto val="1"/>
        <c:lblAlgn val="ctr"/>
        <c:lblOffset val="100"/>
        <c:noMultiLvlLbl val="0"/>
      </c:catAx>
      <c:valAx>
        <c:axId val="30015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0.22404591682610001</c:v>
                </c:pt>
                <c:pt idx="1">
                  <c:v>9.3142684523210006E-2</c:v>
                </c:pt>
                <c:pt idx="2">
                  <c:v>0.1535595609707</c:v>
                </c:pt>
                <c:pt idx="3">
                  <c:v>0.16111167052663</c:v>
                </c:pt>
                <c:pt idx="4">
                  <c:v>0.12586849259892999</c:v>
                </c:pt>
                <c:pt idx="5">
                  <c:v>0.13090323230289</c:v>
                </c:pt>
                <c:pt idx="6">
                  <c:v>0.23159802638204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4E-448D-9680-EC9D12AB2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149696"/>
        <c:axId val="300153304"/>
      </c:barChart>
      <c:catAx>
        <c:axId val="30014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3304"/>
        <c:crosses val="autoZero"/>
        <c:auto val="1"/>
        <c:lblAlgn val="ctr"/>
        <c:lblOffset val="100"/>
        <c:noMultiLvlLbl val="0"/>
      </c:catAx>
      <c:valAx>
        <c:axId val="30015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4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A8-4EFB-B25D-B4A63D876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62160"/>
        <c:axId val="300157240"/>
      </c:lineChart>
      <c:catAx>
        <c:axId val="30016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7240"/>
        <c:crosses val="autoZero"/>
        <c:auto val="1"/>
        <c:lblAlgn val="ctr"/>
        <c:lblOffset val="100"/>
        <c:noMultiLvlLbl val="0"/>
      </c:catAx>
      <c:valAx>
        <c:axId val="30015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6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0.23159802638204</c:v>
                </c:pt>
                <c:pt idx="14">
                  <c:v>0.19383747860236</c:v>
                </c:pt>
                <c:pt idx="15">
                  <c:v>0.1409727117108</c:v>
                </c:pt>
                <c:pt idx="16">
                  <c:v>0.17118114993455</c:v>
                </c:pt>
                <c:pt idx="17">
                  <c:v>9.0625314671231E-2</c:v>
                </c:pt>
                <c:pt idx="18">
                  <c:v>0.117477259759</c:v>
                </c:pt>
                <c:pt idx="19">
                  <c:v>0.18628536904642001</c:v>
                </c:pt>
                <c:pt idx="20">
                  <c:v>6.0416876447487999E-2</c:v>
                </c:pt>
                <c:pt idx="21">
                  <c:v>0.13342060215487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02-4A30-8BE7-95FD58F84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019744"/>
        <c:axId val="219021056"/>
      </c:lineChart>
      <c:catAx>
        <c:axId val="21901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021056"/>
        <c:crosses val="autoZero"/>
        <c:auto val="1"/>
        <c:lblAlgn val="ctr"/>
        <c:lblOffset val="100"/>
        <c:noMultiLvlLbl val="0"/>
      </c:catAx>
      <c:valAx>
        <c:axId val="21902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01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8</c:v>
                </c:pt>
                <c:pt idx="2">
                  <c:v>2</c:v>
                </c:pt>
                <c:pt idx="3">
                  <c:v>4</c:v>
                </c:pt>
                <c:pt idx="4">
                  <c:v>14</c:v>
                </c:pt>
                <c:pt idx="5">
                  <c:v>5</c:v>
                </c:pt>
                <c:pt idx="6">
                  <c:v>12</c:v>
                </c:pt>
                <c:pt idx="7">
                  <c:v>2</c:v>
                </c:pt>
                <c:pt idx="8">
                  <c:v>5</c:v>
                </c:pt>
                <c:pt idx="9">
                  <c:v>6</c:v>
                </c:pt>
                <c:pt idx="10">
                  <c:v>5</c:v>
                </c:pt>
                <c:pt idx="11">
                  <c:v>7</c:v>
                </c:pt>
                <c:pt idx="12">
                  <c:v>7</c:v>
                </c:pt>
                <c:pt idx="13">
                  <c:v>1</c:v>
                </c:pt>
                <c:pt idx="14">
                  <c:v>4</c:v>
                </c:pt>
                <c:pt idx="15">
                  <c:v>0</c:v>
                </c:pt>
                <c:pt idx="16">
                  <c:v>7</c:v>
                </c:pt>
                <c:pt idx="17">
                  <c:v>2</c:v>
                </c:pt>
                <c:pt idx="18">
                  <c:v>6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4</c:v>
                </c:pt>
                <c:pt idx="23">
                  <c:v>1</c:v>
                </c:pt>
                <c:pt idx="24">
                  <c:v>11</c:v>
                </c:pt>
                <c:pt idx="25">
                  <c:v>16</c:v>
                </c:pt>
                <c:pt idx="26">
                  <c:v>8</c:v>
                </c:pt>
                <c:pt idx="27">
                  <c:v>6</c:v>
                </c:pt>
                <c:pt idx="28">
                  <c:v>2</c:v>
                </c:pt>
                <c:pt idx="29">
                  <c:v>9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EC-4043-AC8D-7D05FECDB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201712"/>
        <c:axId val="301202368"/>
      </c:lineChart>
      <c:dateAx>
        <c:axId val="301201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02368"/>
        <c:crosses val="autoZero"/>
        <c:auto val="1"/>
        <c:lblOffset val="100"/>
        <c:baseTimeUnit val="days"/>
      </c:dateAx>
      <c:valAx>
        <c:axId val="30120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0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8-4842-8D21-E9DBEAB01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919544"/>
        <c:axId val="402913312"/>
      </c:barChart>
      <c:catAx>
        <c:axId val="40291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913312"/>
        <c:crosses val="autoZero"/>
        <c:auto val="1"/>
        <c:lblAlgn val="ctr"/>
        <c:lblOffset val="100"/>
        <c:noMultiLvlLbl val="0"/>
      </c:catAx>
      <c:valAx>
        <c:axId val="40291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91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2E05A-B6A6-41C4-9EAA-65AF98B27E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25A71F-EF35-4415-B395-B8325CE54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3289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1089A-4BF4-4903-B4DA-C0B31A08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D1ECF-3446-486E-A337-10D513782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7935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31260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265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6052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954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913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163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065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64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3378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758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6705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136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228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467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5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282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5FC46-0064-437F-9CAF-CCC97657C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6799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9E05-1E17-4C51-9DED-2E05AFB6F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FCC19D-BF63-4053-A725-E77E21A0BC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210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111F6-C9A4-4AF9-B989-48AF5FAFD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72554-55DC-48E3-8635-EE85EC85E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869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A8C72-CBF5-4B38-8D73-BC4D3A7D3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0DFCFE-78E7-4A19-8C96-0AAE9DE62D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4982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6A87D-D497-4682-B5F3-F009772FF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B9007-C485-4017-9690-EB0F5ABA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82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2560-CC79-4D8C-8C0B-8E561B03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56CE8B-D2A9-4E3B-ADC5-CF93EC1241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573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DF9E9-26A9-4272-A87A-27467CD8B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76675-7BA9-41AB-A9C5-9DBEDE225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38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5D6FC-7456-444E-AB43-7198BF16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D3159F-5AB3-495E-BEA3-B77614B86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931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16AD7-E24E-4465-9DA3-AB5307AC2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04071-FA04-40C1-92B6-1034F4133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875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EE04-3C27-471D-9E2A-1A5B2AC25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EEB64-F5E5-4F2C-B283-B9C8E83B2C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32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F4A95-1D8A-4984-93D1-CDC090360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74AAF-3F90-4C9A-A9E2-3E107CA1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10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3E4A8-8797-47D0-8FE2-56E83FC85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D45AFA-0356-479C-91C5-1429D1A523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150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5D4B9-1D6A-4AD6-8595-27260DEDD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D8B58-5C56-4BD8-B720-59AD24C8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68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57C59-4E01-4A1E-BAAD-72DAF000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8757F8-16F2-4292-BA65-A84091F9B3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6030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A4A01-154E-4155-9902-D17894A36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AD55A-9C30-45EC-AB6C-8FD90EDB0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161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A564D-71A0-4440-9EC9-04C1774F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C5F939-B642-47F2-B7C5-8431089AF7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2577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D5A58-31F8-4C0C-BEC2-66E6137D0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EBB2E-93FF-4BE3-AFF4-979E65BF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777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EF92D-B165-4579-83CE-CF17C6AA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99DC3A-2B91-438B-A89C-00E891399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2830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20B1C-7016-4239-9988-2E8D9CA97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BE8E1-1233-48EA-86F5-6F2FBADF7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637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7FA1-31D1-4D08-9C08-9B2E4D376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0849F6-FF67-4E73-B287-32E3B9AF0D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456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AC47F-1A05-4FEA-A74F-ED71753F0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1DC59-06BF-4CC5-9476-AF498ACBE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58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E2844-E0C4-4DF6-9D15-4C53F88C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C98AD-0391-4794-A0BE-5F9E5BE083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099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66848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432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14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204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17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3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6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- 2017-10-02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Inauguramos nuestra sede en Córdoba de cara al inicio de producción nacional de Nissan Frontier en 2018. https://t.co/3rcUjbgadS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39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- 2017-10-09 14:40:17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@LaDolfinaok por conquistar su quinta copa consecutiva del Abierto de Tortugas! 👏😉
#LaDolfinaPoloTeam https://t.co/CWJSUy5LYq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22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- 2017-10-20 15:48:21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imágenes para seguir disfrutando lo que fueron los #42k acompañados del Nissan Kicks y de miles de personas que corrieron con actitud! https://t.co/z81v3y2D2A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79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- 2017-10-15 18:59:55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Correr con actitud es descubrir qué tan lejos podes llegar. Felicitaciones a todos los que corrieron los #42kBsAs al ritmo del Nissan Kicks. https://t.co/ABeXta4FNQ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37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- 2017-10-11 13:30:01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Correr con actitud es mucho más que llegar a la meta. #CorrerConActitud es esto: https://t.co/yiqsMzG6YZ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51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- 2017-10-07 20:00:01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de sábado a la noche con tu Nissan Kicks. #BuscandoActitud https://t.co/KBPLUUZgrp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697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984D5-6B96-4553-836A-169133D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38882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CD3D0-B4AB-4251-8696-62811C7A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7B9E5-735B-4C0A-98B5-BDEAE83EC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205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40650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18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73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154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683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53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3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- 2017-10-24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cómo la tecnología y comodidad del nuevo Nissan Kicks simplifican tu sensación de manejo. #BuscandoActitud https://t.co/SdmYON8Rl1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15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- 2017-10-28 20:40:32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junto al mejor polo del mundo, @LaDolfinaok 🐎👏😉 https://t.co/p3oz4MODnY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- 2017-10-05 12:30:02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diseñada para lucirse en la ruta o en el barro. https://t.co/JUgzL17M0W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6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- 2017-10-04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Atrevido, versátil y dinámico. El Nissan Note va con tu forma de ser. https://t.co/GIDELZNx1U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1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- 2017-10-20 13:00:04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Imaginá un auto espacioso, cómodo y divertido de manejar. Eso es justo lo que obtenes con el Nissan Versa. #TuLadoFeliz https://t.co/nULjs3SAz5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73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- 2017-10-18 18:30:03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sorprendente cuerpo de la Nissan Murano, inspirado en la ingeniería aeroespacial del futuro, parece modelado por el viento. #MuranoUnica https://t.co/W5ccZ0m8Bt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291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42E75-0139-4B0B-BEB9-7ADE3B2F7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017013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4FF15-45C4-447B-9D5C-D144869B8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99445B-7020-4EF7-93F4-6094EF790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7708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93853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954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326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38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768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203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10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- 2017-10-10 20:00:02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15/10 miles de personas corren los 42K de Bs.As. y el Nissan Kicks va a estar para recordar que la felicidad está en disfrutar el camino. https://t.co/0FrrdMnsaS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51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- 2017-10-03 17:00:02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Signature Lamps con faros LED del Nissan Kicks tienen un diseño en forma de búmeran que le añaden personalidad. #BuscandoActitud https://t.co/ybCG0Nrxcu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2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- 2017-10-27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Versa es el balance perfecto entre espacio, seguridad, tecnología y confort. #TuLadoFeliz https://t.co/XjkqbdJfub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6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- 2017-10-16 16:57:00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Diseñado para sobrevivir en las agitadas calles de la ciudad, el nuevo Nissan Kicks tiene actitud en cada detalle. #BuscandoActitud https://t.co/QrDTnqaUmB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39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- 2017-10-12 17:46:43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March. Diseñado para la emoción de Latinoamérica.
#DeCaosAEmocion https://t.co/XzYfkxa7WI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8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- 2017-10-30 19:40:21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360 maneras de estar alerta gracias al innovador sistema Intelligent Around View Monitor de tu Nissan Kicks. #BuscandoActitud https://t.co/sf6d0VeIjK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122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54015-F51E-44F0-828D-EC012D371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18002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B4EA1-52D6-4014-93A7-91C1E3731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F354E-79D7-4141-9071-667F78A35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98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0038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373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084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291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378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49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35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- 2017-10-14 14:00:03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¡Mañana #CorreConActitud y que no te importe nada más! https://t.co/WHTIWsEHYb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95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- 2017-10-25 20:51:15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energía y el movimiento del Nissan Sentra se unen a la perfección de un diseño que atrae todas las miradas. https://t.co/pEYZ0sZ0DS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10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- 2017-10-06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Inteligencia que se adueña de las calles. El nuevo Nissan Kicks es tu acompañante ideal. #BuscandoActitud https://t.co/k05wNLBWjZ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65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- 2017-10-31 16:17:11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Estos son los partidos que te harán gritar de emoción. 👻 ¿Cuál estás esperando? #EstamosEnLaChampions https://t.co/hkFJsjysuy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964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BAB1C-32B9-434A-ADAA-69757AFB5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247499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4895-3335-4F9A-A78C-35E370595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B8166D-9803-42E1-8D4A-F66041094D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422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75D49-77CD-45C2-8162-B7D07133D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8A9E7-DEC2-4298-BF90-3773D9133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30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2E6CD-D920-41AF-A1DD-363B5ACE0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69200-EAE6-428C-90D5-7A4A97B7E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000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346581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2000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610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616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72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- 2017-10-15 12:11:31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Argentina donó una NP300 #Frontier a la Fundación Margarita Barrientos @nissanoficial… https://t.co/eqfX6D5KgC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13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- 2017-10-29 12:18:30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ya está probando su tecnología completamente autónoma para las calles de Tokio @nissanoficial… https://t.co/dKnGtzC3Bv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1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@jotaleonetti - 2017-10-09 15:59:41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crossover #Kicks de @nissanoficial será vehículo oficial de @bamaraton y transportará el cronómetro acompañando… https://t.co/nIRVfYTevW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9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@riflevarela - 2017-10-30 19:37:12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Fluye como nunca 9 de Julio rumbo a Constitución cc @AlertasTransito @nissanoficial https://t.co/49ZDUYJy8t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68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- 2017-10-28 12:53:45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prueba su tecnología autónoma en Tokio @nissanoficial Informe: (https://t.co/ypmuJZSGE1) https://t.co/aMDnbX6W4Z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- 2017-10-06 09:19:59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#Leaf NISMO Concept, adelanto del Salón de Tokio @nissanoficial Informe: (https://t.co/JNzYXK4Bdy) https://t.co/qvhi675slb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04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@Carscomar - 2017-10-09 23:36:00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[VIDEO 🎥] Mirá el test drive de pick up NP300 Frontier que @nissanoficial comenzará a fabricar en el país. #CarsTV… https://t.co/wGmyImFdSr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019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80B0D-E5FD-4055-A2E0-39DD06325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35968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22173-D0C2-48DC-A2D3-11AE7566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AB2E2-E371-4071-BCDB-5963DFC7A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193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676295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458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8403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375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67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- 2017-10-26 18:15:01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anunció su llegada a la #FormulaE en la temporada 2018-19 @nissanoficial Informe: (https://t.co/oFWxuiQljz) https://t.co/0pB2ksK0rJ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3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- 2017-10-27 20:02:48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competirá en la Fórmula E como equipo oficial https://t.co/fcH7lTrKK5 @nissanoficial @fiaformulae… https://t.co/6L1E76oiui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1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- 2017-10-06 17:45:00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#Leaf NISMO Concept, adelanto del Salón de Tokio @nissanoficial Informe: (https://t.co/JNzYXJMZOY) https://t.co/vLCELjrD5B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52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- 2017-10-31 09:18:00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sucesor del Nissan March podría desarrollarse en la región https://t.co/EwOtmHeplB @nissanoficial @NissanLATAM https://t.co/tF1JGoREbv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20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- 2017-10-25 10:58:31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develó el IMx Concept en Tokio. El adelanto de un futuro SUV eléctrico @nissanoficial En breve el informe! https://t.co/7EK4fPrvOl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2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@SEscayol - 2017-10-02 14:38:09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Muchos exitos con la Frontier argenta😉😉😉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17:39:17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19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@riflevarela - 2017-10-31 19:44:55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9 de Julio viene bien... Mejor Cerrito rumbo al Sur cc @nissanoficial @AlertasTransito https://t.co/XpjUORKJh9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61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8F5AA-90AD-45D3-80DC-1A75534CA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15652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DF2E-6A38-4330-87F0-30BF0041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F941C-10F0-4FF9-82F4-DA03B40BBE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6781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258648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9403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691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251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9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- 2017-10-25 18:59:48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VIDEO. #Nissan IMx Concept @nissanoficial https://t.co/mSbsRGp1bu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6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@GPSTaller - 2017-10-25 19:00:28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https://t.co/GuVDjYopFF Con @soyfedebossio d #Motorweek repasamos #SalónDeBuenosAires2017 @Nissan @nissanoficial… https://t.co/8EH92FbqC5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03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- 2017-10-26 09:25:26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5 características más relevantes del nuevo #Nissan IMx Concept @nissanoficial Informe: (https://t.co/U9ueRzIguH) https://t.co/7jv7kdjF4Z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2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@laquintapatawy - 2017-10-25 17:59:42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@m_klappenbach @KetchumPR @nissanoficial Credi Nissan para facilitar la adquisición de sus vehículos 0 Km-… https://t.co/hGyHVOtDAy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14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@verdeflower - 2017-10-19 15:10:21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Existe la versión 4x4?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2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@autofaro - 2017-10-25 16:33:30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tomará el lugar de Renault en la @FIAformulaE desde la 5ª temporada. cc @nissanoficial @RenaultArg... https://t.co/wYwZOIejnp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10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E4C75-4A0A-40F6-B2C0-E47B2545D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664986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B2E8-5E9A-4773-98FC-8C677FC5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6B54A-1424-4E06-8FBC-2316470A5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8511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20940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99770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5082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8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@garevtw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6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50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@autofaro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77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@SEscayol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0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@GPSTaller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74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@matias_tnz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13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4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@CreativeMediaYa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1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@ViejoCastilloOK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04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9C6B8-1969-4B8C-8485-1B629054B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3006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C359-90E1-4DCC-8463-2FD045ACA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20AF63-7F62-4D8C-924E-ED82ABFBE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051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30531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90692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0449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83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@Condistelec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@InglesEnAccion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4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2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@RadioEmpEAccion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79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@AlexisMautoneRC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30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@GuidoTonelli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5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@bamaraton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22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@Vaz44Vaz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67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@pachogongil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01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@Capo_total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170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90711-4AAB-4C39-BBCA-B9C99323B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72896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DEE57-F857-44ED-BA7D-CF3DC5F0D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B6FE35-E18A-48F0-9888-2735EC12CF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5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D6B47-0AE8-4697-A202-15FE86C07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BCC26-503B-4559-912B-F2E41EFD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75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511B4-1CF8-4964-9F85-B2F939933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58A7E-467F-44C9-9E52-02D04DA95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684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836845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059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203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53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99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@matias_tnz - 2017-10-30 19:49:47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March y Versa con CVT para cuándo?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10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@matias_tnz - 2017-10-20 13:05:41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El Versa automático con caja CVT para cuando? Lo siguen vendiendo con la obsoleta caja de 4 marchas? Gracias, saludos.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39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@verdeflower - 2017-10-19 15:10:21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Existe la versión 4x4?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35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@GracielaNR - 2017-10-13 10:53:25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para que pautamos horario de entrega si no lo cumplen?! 🤷🏼‍♀️ #respetareltiempodelotro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10/13/2017 11:13:43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4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@matias_tnz - 2017-10-12 18:50:22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Para cuándo el March con caja automática CVT????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4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@matias_tnz - 2017-10-12 10:21:36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Para cuándo el March y Versa automático con caja CVT??????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38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@piratadelcentro - 2017-10-11 20:39:13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compré un March y a los 5000 km se le rompió la caja de cambios. Hace 6 días estoy sin auto. Podrían prestarme uno?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5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@tavobilbao - 2017-10-10 11:01:50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una consulta... Por una de esas casualidades, no les quedo algun Versa Exclusive Rojo asi mandan a Neuquen??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94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61B34-7D7B-4309-990C-F0653A07A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81233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9342D-2A03-462C-893C-F88AFE33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50BFE-EE36-43C3-AA5B-CAD449A2F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970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479049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31979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076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740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5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- 2017-10-07 18:50:57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se diseñó la Nissan #Frontier #Attack Concept? @nissanoficial Informe: (https://t.co/CmvfmaFZbF) https://t.co/p2CBfZid1V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5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@Vaz44Vaz - 2017-10-07 16:24:46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Podes detallar los defectos? Pensaba comprar uno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40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318F5-8D2B-464B-A0B1-06E15A160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90643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1226</Words>
  <Application>Microsoft Office PowerPoint</Application>
  <PresentationFormat>On-screen Show (4:3)</PresentationFormat>
  <Paragraphs>452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2017-11-03T14:37:47Z</dcterms:created>
  <dcterms:modified xsi:type="dcterms:W3CDTF">2017-11-03T14:38:30Z</dcterms:modified>
</cp:coreProperties>
</file>