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45-4B2D-95B1-2FA3ED2CE5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708024"/>
        <c:axId val="296708352"/>
      </c:radarChart>
      <c:catAx>
        <c:axId val="29670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08352"/>
        <c:crosses val="autoZero"/>
        <c:auto val="1"/>
        <c:lblAlgn val="ctr"/>
        <c:lblOffset val="100"/>
        <c:noMultiLvlLbl val="0"/>
      </c:catAx>
      <c:valAx>
        <c:axId val="29670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0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3217</c:v>
                </c:pt>
                <c:pt idx="1">
                  <c:v>3222</c:v>
                </c:pt>
                <c:pt idx="2">
                  <c:v>3233</c:v>
                </c:pt>
                <c:pt idx="3">
                  <c:v>3238</c:v>
                </c:pt>
                <c:pt idx="4">
                  <c:v>3245</c:v>
                </c:pt>
                <c:pt idx="5">
                  <c:v>3246</c:v>
                </c:pt>
                <c:pt idx="6">
                  <c:v>3249</c:v>
                </c:pt>
                <c:pt idx="7">
                  <c:v>3254</c:v>
                </c:pt>
                <c:pt idx="8">
                  <c:v>3257</c:v>
                </c:pt>
                <c:pt idx="9">
                  <c:v>3259</c:v>
                </c:pt>
                <c:pt idx="10">
                  <c:v>3266</c:v>
                </c:pt>
                <c:pt idx="11">
                  <c:v>3276</c:v>
                </c:pt>
                <c:pt idx="12">
                  <c:v>3281</c:v>
                </c:pt>
                <c:pt idx="13">
                  <c:v>3288</c:v>
                </c:pt>
                <c:pt idx="14">
                  <c:v>3291</c:v>
                </c:pt>
                <c:pt idx="15">
                  <c:v>3295</c:v>
                </c:pt>
                <c:pt idx="16">
                  <c:v>3300</c:v>
                </c:pt>
                <c:pt idx="17">
                  <c:v>3308</c:v>
                </c:pt>
                <c:pt idx="18">
                  <c:v>3326</c:v>
                </c:pt>
                <c:pt idx="19">
                  <c:v>3364</c:v>
                </c:pt>
                <c:pt idx="20">
                  <c:v>3367</c:v>
                </c:pt>
                <c:pt idx="21">
                  <c:v>3384</c:v>
                </c:pt>
                <c:pt idx="22">
                  <c:v>3428</c:v>
                </c:pt>
                <c:pt idx="23">
                  <c:v>3440</c:v>
                </c:pt>
                <c:pt idx="24">
                  <c:v>3440</c:v>
                </c:pt>
                <c:pt idx="25">
                  <c:v>3446</c:v>
                </c:pt>
                <c:pt idx="26">
                  <c:v>3449</c:v>
                </c:pt>
                <c:pt idx="27">
                  <c:v>3450</c:v>
                </c:pt>
                <c:pt idx="28">
                  <c:v>3453</c:v>
                </c:pt>
                <c:pt idx="29">
                  <c:v>3457</c:v>
                </c:pt>
                <c:pt idx="30">
                  <c:v>3466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ED-471B-8B3F-365016CC4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689200"/>
        <c:axId val="232338904"/>
      </c:lineChart>
      <c:dateAx>
        <c:axId val="23068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38904"/>
        <c:crosses val="autoZero"/>
        <c:auto val="1"/>
        <c:lblOffset val="100"/>
        <c:baseTimeUnit val="days"/>
      </c:dateAx>
      <c:valAx>
        <c:axId val="23233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8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5</c:v>
                </c:pt>
                <c:pt idx="2">
                  <c:v>11</c:v>
                </c:pt>
                <c:pt idx="3">
                  <c:v>5</c:v>
                </c:pt>
                <c:pt idx="4">
                  <c:v>7</c:v>
                </c:pt>
                <c:pt idx="5">
                  <c:v>1</c:v>
                </c:pt>
                <c:pt idx="6">
                  <c:v>3</c:v>
                </c:pt>
                <c:pt idx="7">
                  <c:v>5</c:v>
                </c:pt>
                <c:pt idx="8">
                  <c:v>3</c:v>
                </c:pt>
                <c:pt idx="9">
                  <c:v>2</c:v>
                </c:pt>
                <c:pt idx="10">
                  <c:v>7</c:v>
                </c:pt>
                <c:pt idx="11">
                  <c:v>10</c:v>
                </c:pt>
                <c:pt idx="12">
                  <c:v>5</c:v>
                </c:pt>
                <c:pt idx="13">
                  <c:v>7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8</c:v>
                </c:pt>
                <c:pt idx="18">
                  <c:v>18</c:v>
                </c:pt>
                <c:pt idx="19">
                  <c:v>38</c:v>
                </c:pt>
                <c:pt idx="20">
                  <c:v>3</c:v>
                </c:pt>
                <c:pt idx="21">
                  <c:v>17</c:v>
                </c:pt>
                <c:pt idx="22">
                  <c:v>44</c:v>
                </c:pt>
                <c:pt idx="23">
                  <c:v>12</c:v>
                </c:pt>
                <c:pt idx="24">
                  <c:v>0</c:v>
                </c:pt>
                <c:pt idx="25">
                  <c:v>6</c:v>
                </c:pt>
                <c:pt idx="26">
                  <c:v>3</c:v>
                </c:pt>
                <c:pt idx="27">
                  <c:v>1</c:v>
                </c:pt>
                <c:pt idx="28">
                  <c:v>3</c:v>
                </c:pt>
                <c:pt idx="29">
                  <c:v>4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45-4B35-8842-DAE49F655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693680"/>
        <c:axId val="302691712"/>
      </c:lineChart>
      <c:dateAx>
        <c:axId val="30269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91712"/>
        <c:crosses val="autoZero"/>
        <c:auto val="1"/>
        <c:lblOffset val="100"/>
        <c:baseTimeUnit val="days"/>
      </c:dateAx>
      <c:valAx>
        <c:axId val="30269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9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5</c:v>
                </c:pt>
                <c:pt idx="3">
                  <c:v>10</c:v>
                </c:pt>
                <c:pt idx="4">
                  <c:v>12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6F-4C01-BF41-61DF339E3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143824"/>
        <c:axId val="302694008"/>
      </c:barChart>
      <c:catAx>
        <c:axId val="30214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94008"/>
        <c:crosses val="autoZero"/>
        <c:auto val="1"/>
        <c:lblAlgn val="ctr"/>
        <c:lblOffset val="100"/>
        <c:noMultiLvlLbl val="0"/>
      </c:catAx>
      <c:valAx>
        <c:axId val="30269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4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4D-4DC5-A189-5DB110BBA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118232"/>
        <c:axId val="302119872"/>
      </c:lineChart>
      <c:dateAx>
        <c:axId val="302118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19872"/>
        <c:crosses val="autoZero"/>
        <c:auto val="1"/>
        <c:lblOffset val="100"/>
        <c:baseTimeUnit val="days"/>
      </c:dateAx>
      <c:valAx>
        <c:axId val="30211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1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44-4ED5-AFCB-D108D94E30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44-4ED5-AFCB-D108D94E3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124136"/>
        <c:axId val="302119216"/>
      </c:barChart>
      <c:catAx>
        <c:axId val="30212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19216"/>
        <c:crosses val="autoZero"/>
        <c:auto val="1"/>
        <c:lblAlgn val="ctr"/>
        <c:lblOffset val="100"/>
        <c:noMultiLvlLbl val="0"/>
      </c:catAx>
      <c:valAx>
        <c:axId val="30211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2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7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B5-491A-B443-2CA7CCD38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734736"/>
        <c:axId val="302731128"/>
      </c:barChart>
      <c:catAx>
        <c:axId val="30273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31128"/>
        <c:crosses val="autoZero"/>
        <c:auto val="1"/>
        <c:lblAlgn val="ctr"/>
        <c:lblOffset val="100"/>
        <c:noMultiLvlLbl val="0"/>
      </c:catAx>
      <c:valAx>
        <c:axId val="30273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3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2.3279789816754999</c:v>
                </c:pt>
                <c:pt idx="1">
                  <c:v>1.7488348227648001</c:v>
                </c:pt>
                <c:pt idx="2">
                  <c:v>2.4393894043699</c:v>
                </c:pt>
                <c:pt idx="3">
                  <c:v>1.7809039209816999</c:v>
                </c:pt>
                <c:pt idx="4">
                  <c:v>2.3870098772823001</c:v>
                </c:pt>
                <c:pt idx="5">
                  <c:v>1.9797323299269001</c:v>
                </c:pt>
                <c:pt idx="6">
                  <c:v>3.3073929961088999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52-46BE-93FE-EB936361B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729488"/>
        <c:axId val="302730472"/>
      </c:barChart>
      <c:catAx>
        <c:axId val="30272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30472"/>
        <c:crosses val="autoZero"/>
        <c:auto val="1"/>
        <c:lblAlgn val="ctr"/>
        <c:lblOffset val="100"/>
        <c:noMultiLvlLbl val="0"/>
      </c:catAx>
      <c:valAx>
        <c:axId val="30273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2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1</c:v>
                </c:pt>
                <c:pt idx="20">
                  <c:v>4</c:v>
                </c:pt>
                <c:pt idx="21">
                  <c:v>2</c:v>
                </c:pt>
                <c:pt idx="22">
                  <c:v>4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CB-4122-B5BA-2BB9B3D1B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730800"/>
        <c:axId val="302726864"/>
      </c:lineChart>
      <c:catAx>
        <c:axId val="30273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26864"/>
        <c:crosses val="autoZero"/>
        <c:auto val="1"/>
        <c:lblAlgn val="ctr"/>
        <c:lblOffset val="100"/>
        <c:noMultiLvlLbl val="0"/>
      </c:catAx>
      <c:valAx>
        <c:axId val="30272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3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4.4610778443113999</c:v>
                </c:pt>
                <c:pt idx="1">
                  <c:v>1.4071856287425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3.3233532934132</c:v>
                </c:pt>
                <c:pt idx="11">
                  <c:v>2.6047904191617</c:v>
                </c:pt>
                <c:pt idx="12">
                  <c:v>1.6317365269460999</c:v>
                </c:pt>
                <c:pt idx="13">
                  <c:v>2.5748502994011999</c:v>
                </c:pt>
                <c:pt idx="14">
                  <c:v>2.4451097804391</c:v>
                </c:pt>
                <c:pt idx="15">
                  <c:v>3.3982035928143999</c:v>
                </c:pt>
                <c:pt idx="16">
                  <c:v>1.5269461077844</c:v>
                </c:pt>
                <c:pt idx="17">
                  <c:v>1.7440119760479</c:v>
                </c:pt>
                <c:pt idx="18">
                  <c:v>0.64371257485029998</c:v>
                </c:pt>
                <c:pt idx="19">
                  <c:v>4.7904191616766001</c:v>
                </c:pt>
                <c:pt idx="20">
                  <c:v>2.8218562874251001</c:v>
                </c:pt>
                <c:pt idx="21">
                  <c:v>1.3473053892216</c:v>
                </c:pt>
                <c:pt idx="22">
                  <c:v>1.5793413173652999</c:v>
                </c:pt>
                <c:pt idx="23">
                  <c:v>2.4790419161677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58-4213-BADA-5B43D4931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740640"/>
        <c:axId val="302738672"/>
      </c:lineChart>
      <c:catAx>
        <c:axId val="30274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38672"/>
        <c:crosses val="autoZero"/>
        <c:auto val="1"/>
        <c:lblAlgn val="ctr"/>
        <c:lblOffset val="100"/>
        <c:noMultiLvlLbl val="0"/>
      </c:catAx>
      <c:valAx>
        <c:axId val="30273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4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8</c:v>
                </c:pt>
                <c:pt idx="2">
                  <c:v>27</c:v>
                </c:pt>
                <c:pt idx="3">
                  <c:v>43</c:v>
                </c:pt>
                <c:pt idx="4">
                  <c:v>69</c:v>
                </c:pt>
                <c:pt idx="5">
                  <c:v>13</c:v>
                </c:pt>
                <c:pt idx="6">
                  <c:v>25</c:v>
                </c:pt>
                <c:pt idx="7">
                  <c:v>5</c:v>
                </c:pt>
                <c:pt idx="8">
                  <c:v>20</c:v>
                </c:pt>
                <c:pt idx="9">
                  <c:v>13</c:v>
                </c:pt>
                <c:pt idx="10">
                  <c:v>105</c:v>
                </c:pt>
                <c:pt idx="11">
                  <c:v>69</c:v>
                </c:pt>
                <c:pt idx="12">
                  <c:v>30</c:v>
                </c:pt>
                <c:pt idx="13">
                  <c:v>26</c:v>
                </c:pt>
                <c:pt idx="14">
                  <c:v>17</c:v>
                </c:pt>
                <c:pt idx="15">
                  <c:v>22</c:v>
                </c:pt>
                <c:pt idx="16">
                  <c:v>14</c:v>
                </c:pt>
                <c:pt idx="17">
                  <c:v>156</c:v>
                </c:pt>
                <c:pt idx="18">
                  <c:v>85</c:v>
                </c:pt>
                <c:pt idx="19">
                  <c:v>303</c:v>
                </c:pt>
                <c:pt idx="20">
                  <c:v>10</c:v>
                </c:pt>
                <c:pt idx="21">
                  <c:v>93</c:v>
                </c:pt>
                <c:pt idx="22">
                  <c:v>57</c:v>
                </c:pt>
                <c:pt idx="23">
                  <c:v>13</c:v>
                </c:pt>
                <c:pt idx="24">
                  <c:v>11</c:v>
                </c:pt>
                <c:pt idx="25">
                  <c:v>7</c:v>
                </c:pt>
                <c:pt idx="26">
                  <c:v>7</c:v>
                </c:pt>
                <c:pt idx="27">
                  <c:v>5</c:v>
                </c:pt>
                <c:pt idx="28">
                  <c:v>1</c:v>
                </c:pt>
                <c:pt idx="29">
                  <c:v>18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DA-4390-8AA2-B0E58D053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070824"/>
        <c:axId val="387066888"/>
      </c:lineChart>
      <c:dateAx>
        <c:axId val="387070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66888"/>
        <c:crosses val="autoZero"/>
        <c:auto val="1"/>
        <c:lblOffset val="100"/>
        <c:baseTimeUnit val="days"/>
      </c:dateAx>
      <c:valAx>
        <c:axId val="38706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7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1D-4F2D-9C29-C5DA053DD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077992"/>
        <c:axId val="403078648"/>
      </c:barChart>
      <c:catAx>
        <c:axId val="40307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78648"/>
        <c:crosses val="autoZero"/>
        <c:auto val="1"/>
        <c:lblAlgn val="ctr"/>
        <c:lblOffset val="100"/>
        <c:noMultiLvlLbl val="0"/>
      </c:catAx>
      <c:valAx>
        <c:axId val="40307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7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F01D7-175C-4C72-A2CD-E01C08D673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16B70C-55B6-40F3-B136-057A894B91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72817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F61E-C2FF-4EF2-A0DA-8AA44D160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4ED822-0D54-40E2-BB29-A9340CA16D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365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45010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69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613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587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419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660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721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809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0065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893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473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842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068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30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95CFB-0FD0-4CE8-B2C2-11879E43B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676067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1C447-881D-40D7-A449-DA8B8362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CD4305-A20C-4474-8137-A5449DC934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763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C564F-CE4B-4ED4-8443-0A2D307C8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E9707-B228-4B1C-99EA-B1D0C0153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289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539A-AE86-4ED0-8C63-E737482E2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1D88C6-E0C0-47D2-9E56-8755AAEEDE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9875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BEE84-83DB-4314-AC65-3DC2CE957F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3A3E0-DFC6-4641-BA21-FA0FE9994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6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217DD-35CC-4269-B674-851568C6C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DC52B6-ECE4-433F-BAF1-C5AB216E55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4524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0F3E6-BBFE-48D3-896F-40DFF5C6C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DFEF0-E5BD-4EA1-BCF4-E287A3CB6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295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FE08E-D9B8-4CDC-9C38-075A700E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9A2AF9-A7AE-459D-99FC-FEC26A84EE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6382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6395A-BAFE-4B8F-A09E-DFD325CCC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AEE9F-295F-4839-AA99-B4197710F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240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2EEDB-6DF3-486F-B111-A6C3DFDD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3BE763-1F78-4536-A19F-A31913A869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7854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E8B9B-CD26-4EB4-8F79-108ACF3AF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FC339-F961-45A6-B174-FE9288427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65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B67D1-38C9-4E62-98C1-5E9FED8F7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1ED702-9C77-4364-B494-17207F93C5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2906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EF954-2C24-4562-AE10-AB48BFB09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56253-4421-43C1-9580-D3A81CC79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3AD61-AF78-4074-98AB-26AB0807F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723FBB-51FE-4DDB-B531-58352E8881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0692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A53A3-2198-4D1D-9AD0-D2913E7DE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18762-6F5F-42B1-B007-ACD740E9F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2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DDB62-DD80-4CDD-8179-D3C50BD1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241771-82F7-42A5-8B17-48A65EF187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0702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D85BB-39B2-429D-AF58-9C976DF4A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AF773-7D78-4C1A-A37B-278C1A69D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465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F28B7-91F9-4013-ABB6-C7425F518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95CB97-596C-4B47-A636-EF31E2DA11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3145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71A99-9E81-46B4-A503-6175EB4A7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90EB0-3481-4352-8D1F-15BE31B7F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777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2CF0E-8313-49BD-BC3D-FAD4F67E1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426E5-3647-48BA-A997-4F27956CAC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067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FC66B-4740-4BAA-8B00-607309C67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D8DD4-4285-41AD-B224-87B760D90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061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1488E-3B9D-477E-8EE3-CAB897FAF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95246-6F7E-4B8B-8E2E-EF3CCA2060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922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05234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439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397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254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760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198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2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- 2017-10-26 16:40:34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@cambiemos: El sábado 28 queremos escucharte y agradecerte por tu apoyo incondicional. Acompañanos con el hashtag #CambiandoJuntos https…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08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- 2017-10-23 11:26:20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@sebakatz: Felicitaciones mendocinos, contundente triunfo de Cambiemos 💪💪💪💪
#SigamosCambiandoJuntos https://t.co/iXldLqZOAh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66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- 2017-10-02 19:44:41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un hospital sin sueros a una ampliación con 300 millones de inversión. El Schestakow de San Rafael, carta de presentación del cambio. https://t.co/w9wKeCGNXe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5.2142%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37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- 2017-10-01 22:22:50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Octubre: Iluminamos de rosa la Casa de Gobierno " Mes de Sensibilización sobre el Cáncer de Mama ". https://t.co/n9nZtUB3yU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5.8129%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- 2017-10-12 22:17:33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@TadeoGZ: "No se puede jugar con la plata de los abuelos. Hasta hace poco se usaba para el Fútbol para Todos y el programa 678" @ClauNaj…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18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- 2017-10-05 21:11:08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Inauguramos el nuevo hogar para adolescentes en conflicto con la Ley, en el predio de la Dinaf. https://t.co/qSwjYJLMxP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291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9168D-31FF-477E-B648-6B79E98FA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82466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9635-D4F4-48FD-980A-B0F81F72E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AB179A-0BEF-4E96-839D-0866A3E97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117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70671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889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635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168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204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31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05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- 2017-10-20 00:40:45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@FrenteCambiaMza: .@ClauNaj Vamos a defender primero que nada los intereses de Mendoza como lo hace Alfredo Cornejo. #DebateEnEl9 #Adela…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01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- 2017-10-19 23:24:58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nuevo debate, una nueva oportunidad de contarles a los mendocinos por qué queremos caminar hacia adelante. #DebateEnEl9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84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- 2017-10-25 14:55:02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fueros no son para protegerse ni el Congreso para esconderse. #Sisepuede #DeVido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05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- 2017-10-02 18:12:40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Anunciamos con @ClauNaj la ampliación del Hospital Schestakow de San Rafael. https://t.co/q9m0h2jkpa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5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- 2017-10-20 01:43:23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@FrenteCambiaMza: .@ClauNaj Tengo el honor de estar acá representando al equipo de gobierno, poniendo en agenda los temas centrales. #De…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28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- 2017-10-03 16:03:50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Argentina tendrá cobertura universal de salud y empezaremos en Mendoza. Un orgullo, una responsabilidad y una enorme alegría! https://t.co/MycT6UAKhZ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441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9B003-0B63-4A01-8914-9A8C7D9CA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546788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8781-1CCA-45F7-973F-3BC67225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AF2FD-96F0-4EE7-9D71-EB4016262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247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44023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815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693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82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321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485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0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- 2017-10-12 19:42:37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debate, mejor democracia gracias @ACDEargentina y @LosAndesDiario por la oportunidad #DebateLA https://t.co/TnAHOmQarA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68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- 2017-10-23 18:04:11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los que creyeron ,a los que aportaron ideas, a los que nos abrieron las puertas, a los que nos dieron su confianza, a todos, Gracias https://t.co/JKFEnavTux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21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- 2017-10-19 13:46:30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@rodysuarez: Este domingo acompañanos con tu voto para seguir transformando la @ciudaddemendoza , la Provincia y la Argentina. 
Votá la…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70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- 2017-10-20 01:43:36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@FrenteCambiaMza: .@ClauNaj Trabajo y reforma laboral: en cada discusión que se de en el Congreso tenemos que llevar las realidades loca…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75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- 2017-10-20 01:43:28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@FrenteCambiaMza: Primer proyecto: tiene q ver con los primeros años, la primera infancia. #DebateEnEl9 #AdelanteMendoza @ClauNaj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6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- 2017-10-14 15:59:07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@rodysuarez: El 22 de octubre, los invito a que nos acompañen con su voto. #CambiandoJuntos
#AdelanteMendoza 
@ClauNaj @luispetri @FZama…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59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241F6-9855-466F-8CD5-4084A9F5D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112955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B7FC8-AAEF-4B2E-A3B9-8C70721DB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1D27B-343D-4442-A98C-025A2F123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0806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1821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137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512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019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252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2801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94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- 2017-10-12 22:18:12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@TadeoGZ: "El diálogo es el único camino para conseguir cosas para Argentina" @ClauNaj #DebateLA https://t.co/zWR1QlynQm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8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- 2017-10-10 14:20:41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cada región de Mendoza hay problemáticas e inquietudes distintas.Hoy en el Valle de Uco escuchando a sus vecinos #AdelanteMendoza https://t.co/w09f5OuO9q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98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- 2017-10-20 01:12:35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@FrenteCambiaMza: .@ClauNaj: Quiero pedirles el voto para esta Mendoza que estamos construyendo entre todos, de a poco pero con mucho es…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9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- 2017-10-14 09:24:51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Malargüe recorrimos junto a los candidatos y candidatas departamentales Casa por Casa, con cada vecino #AdelanteMalargüe. #CambiandoJuntos https://t.co/sP6go8oXUs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00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- 2017-10-12 21:23:10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@TadeoGZ: "Negarse a dar el debate sobre el mundo laboral con el 35% de los trabajadores sin registrar es una barbaridad" @ClauNaj #deba…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63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- 2017-10-07 13:26:03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Portezuelo avanzó este año, más que en los últimos 60. Mendoza es prioridad.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533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69719-0643-42ED-8476-6A01B26E3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088685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201E6-ED12-4616-948A-4AE8E4E9B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E5BF62-00C3-43DF-9CAE-DA25CFB2B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031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6942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6810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138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103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605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8432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1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- 2017-10-07 13:25:50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@omarchafifelix  su compañero gobernador de La Pampa, Carlos Verna sí encontró a Portezuelo del Viento en el presupuesto.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23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78A97-2A82-4DE4-B299-4CDA1CEFB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14607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E3106-BADA-446B-AE4D-09732A4EB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725447-D38C-46A3-AD26-77E2E24403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5116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14BE0-C2DA-4F30-8F46-C522B2F74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A717C-E2AF-4747-8303-9932B4A53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590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C393-5046-424F-ACF0-13772FBD2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59DD02-BB47-4820-9678-0FB44CD412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4840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615591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115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690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082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4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@radiomitremza - 2017-10-05 08:19:58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#EleccionesEnMitre #PrimeroMendoza "Uno de los proyectos que voy a impulsar tiene que ver con la primera infancia". @ClauNaj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02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@radiomitremza - 2017-10-05 08:33:10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#EleccionesEnMitre #PrimeroMendoza"No hay un solo peso que el gobernador haya desistido de reclamar". @ClauNaj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79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@FrenteCambiaMza - 2017-10-20 00:00:01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.@ClauNaj: Quiero pedirles el voto para esta Mendoza que estamos construyendo entre todos, de a poco pero con mucho esfuerzo. #DebateEnEl9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7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@radiomitremza - 2017-10-05 08:12:02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#EleccionesEnMitre @ClauNaj candidata a diputada nacional de Cambiemos, Equipo de Gobierno. #PrimeroMendoza https://t.co/qn8dzU0SRN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01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 - 2017-10-12 20:14:18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"El diálogo es el único camino para conseguir cosas para Argentina" @ClauNaj #DebateLA https://t.co/zWR1QlynQm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36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@radiomitremza - 2017-10-05 08:53:45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@ClauNaj a @omarchafifelix Si llega al Congreso desde que lugar va a defender a Mendoza?. #EleccionesEnMitre #PrimeroMendoza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38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@FerIglesias - 2017-10-07 13:04:16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@ClauNaj primera candidata a diputada nacional por @Cambiemos en Mendoza seguimos #CambiandoJuntos… https://t.co/IGNMOf1sZ2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650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07749-F7B4-41AE-B390-5F2E7F920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775813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1C046-2830-4AC6-9D0E-819FC37D4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09ABF7-69AF-4FBE-A083-06794286CA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4600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543152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0544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461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445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67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@gabrielfidel - 2017-10-05 08:42:31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Coincido con @ClauNaj Después de 8 años hay un Gobernador q defiende Mendoza y nuestros intereses c fuerza e inteli… https://t.co/4R33hhbUM0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35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@PaulaBertol - 2017-10-22 21:32:09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#Mendoza es #Cambiemos!!! 46% con el 76% escrutado para @ClauNaj @luispetri y @DifusionCornejo Se repite el triunfo de las PASO!!!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0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 - 2017-10-12 20:26:06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"Vamos a ir al Congreso a defender los intereses de la provincia como lo hace @DifusionCornejo " @ClauNaj #DebateLA https://t.co/pAbQzeCeH3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8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@DifusionCornejo - 2017-10-22 10:05:28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Antes de emitir el voto compartí el desayuno con @ClauNaj @TadeoGZ y @diegocostarelli #EleccionesArgentina https://t.co/cgtZimdcJY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10/22/2017 13:11:08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8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 - 2017-10-19 20:29:20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podemos hablar de década ganada si no atendemos a nuestros niños en sus primeros años de vida @ClauNaj https://t.co/fX6TCaAlLC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10/22/2017 13:11:08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89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@ucrmendoza - 2017-10-18 21:16:29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Acompañamos a @ClauNaj en el debate de candidatos en Canal 7
#Debateporelsiete https://t.co/Npkv6CTut2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63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48156-BEB7-4A98-B829-3E10E07DD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217244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0AD85-A715-4E79-8EF1-DB1CCC88D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D6AF3F-F373-4F64-96C7-87C4D7D155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297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178778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9962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7312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5631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45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@LosAndesDiario - 2017-10-22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#Urgente
Ganó @CambiaMendoza en Mendoza | @ClauNaj 
#EleccionesLA #EleccionesArgentina #decision2017arg https://t.co/VgIewkg21k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22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@radiomitremza - 2017-10-05 08:46:24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#EleccionesEnMitre #PrimeroMendoza "Estoy segura que el diálogo es el camino" @ClauNaj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18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@FrenteCambiaMza - 2017-10-19 22:53:23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.@ClauNaj Tengo el honor de estar acá representando al equipo de gobierno, poniendo en agenda los temas centrales. #DebateEnEl9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55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- 2017-10-23 13:51:20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¡Bienvenidos! @gustamenna @mabyburgos @luispastori @FZamarbide @luispetri @ClauNaj @MarioArce_ @estelaregidorok… https://t.co/mSBPnmWqPV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9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@sebakatz - 2017-10-20 00:22:17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 voto es para @ClauNaj, desde luego. 
#YoVotoCambiemos https://t.co/NxWTgP6uW1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25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@FrenteCambiaMza - 2017-10-19 22:55:01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Primer proyecto: tiene q ver con los primeros años, la primera infancia. #DebateEnEl9 #AdelanteMendoza @ClauNaj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743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318CB-676B-4BF9-9A16-30B4AD7AD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13202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79518-626D-4493-B442-0637743B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844355-24C3-4BE6-A8D5-EF5CA09D0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312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481275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0823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1181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191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8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 - 2017-10-18 22:12:58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hospitales tienen insumos, los presos trabajan, hay 180 días de clases, la policía está equipada. @ClauNaj  #DebatexelSiete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10/22/2017 13:11:08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456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E4570-4091-4856-ACF1-D242CC1E0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730645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8B4DF-1CC2-4013-B6BC-50376AFFD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7B8D85-16DA-449C-BC9D-5B6EB7916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509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0923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951415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5397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4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3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@CasaresPablo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82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@lavozmalditamza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91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@Facugaciaaguado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32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4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@FrenteCambiaMza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60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74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@luortiz063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6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38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@GonzalezF0_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008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4A4B3-190E-40DD-A9A0-23FC044F6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863041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9B486-0FEA-477B-BC71-38AB5F96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AAB83F-2FBD-4B7A-9FAE-CB685951D4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0369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60647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98815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5449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72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@guadasanchez251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76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@MoyanoLaura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34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@MarceloTorrez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59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@rmartinmercado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1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@irusta_maru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4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09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@biandepascual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7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@LaurianoMedi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08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@melimalanca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79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@AnaMariaNadal2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050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2A454-D937-4E9E-9C21-A8DC9D10F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123421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FC2D4-1320-401F-AF21-B9D576146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3936C0-4F9E-4B6B-A915-FCA813746F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6697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799FC-F27C-4054-996A-90A1F9D48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6D2D3-084A-46E7-B6F6-D3826188A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9542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9CDB9-7B35-4E28-ADD3-7F78CA4D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79B6A-9FD8-4122-99CB-55F572C95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40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98272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6803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2756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58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55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@celespicech - 2017-10-22 12:08:40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de tu respuesta depende mi voto. Defenderás la vida en todas sus instancias?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13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@ele_burgoa - 2017-10-20 00:17:30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dice que esta en contra del aborto porque esta a favor de la "vida"
Se da cuenta de que por personas como ella pibas MUEREN?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25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@FrancoVenier - 2017-10-19 23:54:06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#DebateEnEl9 @ClauNaj habla de orden en los colegios ¿acaso el ítem aula le parece orden?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58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@Natisiii - 2017-10-19 23:53:27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#DebateEnEl9 @ClauNaj el aumento a los docentes fue una miseria, ni alcanzó a la canasta básica. Muestro mi bono de sueldo???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6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@MoyanoLaura - 2017-10-19 23:52:40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#DebateEnEl9 te pide el voto @ClauNaj o el poto?? Que complejo...el orden de la C de Cornejo y Cambiemos te coge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9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@Mabi_GC - 2017-10-19 23:50:08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preguntó a Ramón cómo trabajará si llega a legislatura cel Kirchnerismo o el PJ Contestó no entonces con la izquierda? #DebateEnEl9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5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@MoyanoLaura - 2017-10-19 23:41:12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#DebateEnEl9 @ClauNaj macri da lucha contr el narcotrafico!!! JAJAAAA ES UNA BOLUDAAAA!! PAGAN BIEN X HABLAR GUEVADAS CLAU???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22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@rayosycenteyas - 2017-10-19 23:37:42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Quién le diseñó las preguntas a @ClauNaj...? #Debateenel9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463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B41ED-95BD-4D2A-A5BD-58CD17C3D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027057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0DD9D-823D-49BD-A1F2-08BC15082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6AE59F-DC9B-4A2D-BDAD-D6414C372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552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958949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6627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045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960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32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@Renata_OM17 - 2017-10-19 23:36:52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 te recordamos el Item Aula?? No te da la cara para hablar de educación. 
#DebateEnEl9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67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@MoyanoLaura - 2017-10-19 23:34:48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#DebateEnEl9 @ClauNaj das verguenzaaa...farmaceutica pedorra!! Deja de hablar de CRISTINA. VOS QUE HAS HECHO???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368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D61F5-81DF-4CD6-B3DD-7D758F544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126429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1303</Words>
  <Application>Microsoft Office PowerPoint</Application>
  <PresentationFormat>On-screen Show (4:3)</PresentationFormat>
  <Paragraphs>484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2017-11-03T12:51:24Z</dcterms:created>
  <dcterms:modified xsi:type="dcterms:W3CDTF">2017-11-03T12:52:11Z</dcterms:modified>
</cp:coreProperties>
</file>