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7D-48E3-9010-7BD918FDB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3903520"/>
        <c:axId val="233904176"/>
      </c:radarChart>
      <c:catAx>
        <c:axId val="23390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04176"/>
        <c:crosses val="autoZero"/>
        <c:auto val="1"/>
        <c:lblAlgn val="ctr"/>
        <c:lblOffset val="100"/>
        <c:noMultiLvlLbl val="0"/>
      </c:catAx>
      <c:valAx>
        <c:axId val="23390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0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15077</c:v>
                </c:pt>
                <c:pt idx="1">
                  <c:v>15075</c:v>
                </c:pt>
                <c:pt idx="2">
                  <c:v>15078</c:v>
                </c:pt>
                <c:pt idx="3">
                  <c:v>15089</c:v>
                </c:pt>
                <c:pt idx="4">
                  <c:v>15088</c:v>
                </c:pt>
                <c:pt idx="5">
                  <c:v>15087</c:v>
                </c:pt>
                <c:pt idx="6">
                  <c:v>15091</c:v>
                </c:pt>
                <c:pt idx="7">
                  <c:v>15092</c:v>
                </c:pt>
                <c:pt idx="8">
                  <c:v>15095</c:v>
                </c:pt>
                <c:pt idx="9">
                  <c:v>15091</c:v>
                </c:pt>
                <c:pt idx="10">
                  <c:v>15097</c:v>
                </c:pt>
                <c:pt idx="11">
                  <c:v>15100</c:v>
                </c:pt>
                <c:pt idx="12">
                  <c:v>15097</c:v>
                </c:pt>
                <c:pt idx="13">
                  <c:v>15099</c:v>
                </c:pt>
                <c:pt idx="14">
                  <c:v>15101</c:v>
                </c:pt>
                <c:pt idx="15">
                  <c:v>15102</c:v>
                </c:pt>
                <c:pt idx="16">
                  <c:v>15102</c:v>
                </c:pt>
                <c:pt idx="17">
                  <c:v>15106</c:v>
                </c:pt>
                <c:pt idx="18">
                  <c:v>15111</c:v>
                </c:pt>
                <c:pt idx="19">
                  <c:v>15114</c:v>
                </c:pt>
                <c:pt idx="20">
                  <c:v>15114</c:v>
                </c:pt>
                <c:pt idx="21">
                  <c:v>15114</c:v>
                </c:pt>
                <c:pt idx="22">
                  <c:v>15114</c:v>
                </c:pt>
                <c:pt idx="23">
                  <c:v>15116</c:v>
                </c:pt>
                <c:pt idx="24">
                  <c:v>15116</c:v>
                </c:pt>
                <c:pt idx="25">
                  <c:v>15117</c:v>
                </c:pt>
                <c:pt idx="26">
                  <c:v>15118</c:v>
                </c:pt>
                <c:pt idx="27">
                  <c:v>15122</c:v>
                </c:pt>
                <c:pt idx="28">
                  <c:v>15123</c:v>
                </c:pt>
                <c:pt idx="29">
                  <c:v>15124</c:v>
                </c:pt>
                <c:pt idx="30">
                  <c:v>15129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16-4221-AEC0-C00D6B14B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285272"/>
        <c:axId val="233286584"/>
      </c:lineChart>
      <c:dateAx>
        <c:axId val="233285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86584"/>
        <c:crosses val="autoZero"/>
        <c:auto val="1"/>
        <c:lblOffset val="100"/>
        <c:baseTimeUnit val="days"/>
      </c:dateAx>
      <c:valAx>
        <c:axId val="23328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8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-2</c:v>
                </c:pt>
                <c:pt idx="2">
                  <c:v>3</c:v>
                </c:pt>
                <c:pt idx="3">
                  <c:v>11</c:v>
                </c:pt>
                <c:pt idx="4">
                  <c:v>-1</c:v>
                </c:pt>
                <c:pt idx="5">
                  <c:v>-1</c:v>
                </c:pt>
                <c:pt idx="6">
                  <c:v>4</c:v>
                </c:pt>
                <c:pt idx="7">
                  <c:v>1</c:v>
                </c:pt>
                <c:pt idx="8">
                  <c:v>3</c:v>
                </c:pt>
                <c:pt idx="9">
                  <c:v>-4</c:v>
                </c:pt>
                <c:pt idx="10">
                  <c:v>6</c:v>
                </c:pt>
                <c:pt idx="11">
                  <c:v>3</c:v>
                </c:pt>
                <c:pt idx="12">
                  <c:v>-3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4</c:v>
                </c:pt>
                <c:pt idx="18">
                  <c:v>5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4</c:v>
                </c:pt>
                <c:pt idx="28">
                  <c:v>1</c:v>
                </c:pt>
                <c:pt idx="29">
                  <c:v>1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BF-45BA-9CC3-79786BD7A2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841960"/>
        <c:axId val="293842288"/>
      </c:lineChart>
      <c:dateAx>
        <c:axId val="293841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42288"/>
        <c:crosses val="autoZero"/>
        <c:auto val="1"/>
        <c:lblOffset val="100"/>
        <c:baseTimeUnit val="days"/>
      </c:dateAx>
      <c:valAx>
        <c:axId val="29384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4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30-4A8D-8FC6-B1DC10EDF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284288"/>
        <c:axId val="233284616"/>
      </c:barChart>
      <c:catAx>
        <c:axId val="23328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84616"/>
        <c:crosses val="autoZero"/>
        <c:auto val="1"/>
        <c:lblAlgn val="ctr"/>
        <c:lblOffset val="100"/>
        <c:noMultiLvlLbl val="0"/>
      </c:catAx>
      <c:valAx>
        <c:axId val="23328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8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3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90-4533-AF5D-C4956B7BF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389336"/>
        <c:axId val="237388024"/>
      </c:lineChart>
      <c:dateAx>
        <c:axId val="237389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88024"/>
        <c:crosses val="autoZero"/>
        <c:auto val="1"/>
        <c:lblOffset val="100"/>
        <c:baseTimeUnit val="days"/>
      </c:dateAx>
      <c:valAx>
        <c:axId val="23738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8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@MinSaludMza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C4-4D73-900C-F48BA35855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@MinSaludMza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C4-4D73-900C-F48BA3585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382776"/>
        <c:axId val="237383104"/>
      </c:barChart>
      <c:catAx>
        <c:axId val="23738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83104"/>
        <c:crosses val="autoZero"/>
        <c:auto val="1"/>
        <c:lblAlgn val="ctr"/>
        <c:lblOffset val="100"/>
        <c:noMultiLvlLbl val="0"/>
      </c:catAx>
      <c:valAx>
        <c:axId val="23738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8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6</c:v>
                </c:pt>
                <c:pt idx="2">
                  <c:v>5</c:v>
                </c:pt>
                <c:pt idx="3">
                  <c:v>7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2F-48E7-BDA3-7644764A1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338880"/>
        <c:axId val="158337896"/>
      </c:barChart>
      <c:catAx>
        <c:axId val="15833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37896"/>
        <c:crosses val="autoZero"/>
        <c:auto val="1"/>
        <c:lblAlgn val="ctr"/>
        <c:lblOffset val="100"/>
        <c:noMultiLvlLbl val="0"/>
      </c:catAx>
      <c:valAx>
        <c:axId val="15833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3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0.12166456995299001</c:v>
                </c:pt>
                <c:pt idx="1">
                  <c:v>0.15339115848948001</c:v>
                </c:pt>
                <c:pt idx="2">
                  <c:v>9.2696815202278002E-2</c:v>
                </c:pt>
                <c:pt idx="3">
                  <c:v>0.12485693476225</c:v>
                </c:pt>
                <c:pt idx="4">
                  <c:v>3.4430245646559998E-2</c:v>
                </c:pt>
                <c:pt idx="5">
                  <c:v>5.8266569555716997E-2</c:v>
                </c:pt>
                <c:pt idx="6">
                  <c:v>0.12447858041449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86-46E1-A00E-A3A4D92F2F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326416"/>
        <c:axId val="158327728"/>
      </c:barChart>
      <c:catAx>
        <c:axId val="15832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27728"/>
        <c:crosses val="autoZero"/>
        <c:auto val="1"/>
        <c:lblAlgn val="ctr"/>
        <c:lblOffset val="100"/>
        <c:noMultiLvlLbl val="0"/>
      </c:catAx>
      <c:valAx>
        <c:axId val="15832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2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9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47-4403-B11D-A08323AA09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333632"/>
        <c:axId val="158331008"/>
      </c:lineChart>
      <c:catAx>
        <c:axId val="15833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31008"/>
        <c:crosses val="autoZero"/>
        <c:auto val="1"/>
        <c:lblAlgn val="ctr"/>
        <c:lblOffset val="100"/>
        <c:noMultiLvlLbl val="0"/>
      </c:catAx>
      <c:valAx>
        <c:axId val="15833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3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0.22512083691981999</c:v>
                </c:pt>
                <c:pt idx="9">
                  <c:v>0.11476748548853</c:v>
                </c:pt>
                <c:pt idx="10">
                  <c:v>8.1109713301993E-2</c:v>
                </c:pt>
                <c:pt idx="11">
                  <c:v>5.2969608687016001E-2</c:v>
                </c:pt>
                <c:pt idx="12">
                  <c:v>0.12212437558395001</c:v>
                </c:pt>
                <c:pt idx="13">
                  <c:v>0.13242402171754</c:v>
                </c:pt>
                <c:pt idx="14">
                  <c:v>0.11256041845990999</c:v>
                </c:pt>
                <c:pt idx="15">
                  <c:v>0.19201483149043</c:v>
                </c:pt>
                <c:pt idx="16">
                  <c:v>0</c:v>
                </c:pt>
                <c:pt idx="17">
                  <c:v>7.9454413030524002E-2</c:v>
                </c:pt>
                <c:pt idx="18">
                  <c:v>8.6075614116400995E-2</c:v>
                </c:pt>
                <c:pt idx="19">
                  <c:v>0.13242402171754</c:v>
                </c:pt>
                <c:pt idx="20">
                  <c:v>3.9727206515262001E-2</c:v>
                </c:pt>
                <c:pt idx="21">
                  <c:v>0.15228762497517001</c:v>
                </c:pt>
                <c:pt idx="22">
                  <c:v>0.10262861683108999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10-4464-9412-B8D02F99E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341832"/>
        <c:axId val="158340520"/>
      </c:lineChart>
      <c:catAx>
        <c:axId val="15834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40520"/>
        <c:crosses val="autoZero"/>
        <c:auto val="1"/>
        <c:lblAlgn val="ctr"/>
        <c:lblOffset val="100"/>
        <c:noMultiLvlLbl val="0"/>
      </c:catAx>
      <c:valAx>
        <c:axId val="15834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4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7</c:v>
                </c:pt>
                <c:pt idx="3">
                  <c:v>22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4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4</c:v>
                </c:pt>
                <c:pt idx="19">
                  <c:v>2</c:v>
                </c:pt>
                <c:pt idx="20">
                  <c:v>7</c:v>
                </c:pt>
                <c:pt idx="21">
                  <c:v>0</c:v>
                </c:pt>
                <c:pt idx="22">
                  <c:v>5</c:v>
                </c:pt>
                <c:pt idx="23">
                  <c:v>7</c:v>
                </c:pt>
                <c:pt idx="24">
                  <c:v>4</c:v>
                </c:pt>
                <c:pt idx="25">
                  <c:v>1</c:v>
                </c:pt>
                <c:pt idx="26">
                  <c:v>1</c:v>
                </c:pt>
                <c:pt idx="27">
                  <c:v>5</c:v>
                </c:pt>
                <c:pt idx="28">
                  <c:v>1</c:v>
                </c:pt>
                <c:pt idx="29">
                  <c:v>10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EE-4E50-B6BF-E83162F46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638176"/>
        <c:axId val="381630304"/>
      </c:lineChart>
      <c:dateAx>
        <c:axId val="381638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30304"/>
        <c:crosses val="autoZero"/>
        <c:auto val="1"/>
        <c:lblOffset val="100"/>
        <c:baseTimeUnit val="days"/>
      </c:dateAx>
      <c:valAx>
        <c:axId val="38163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3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1B-428E-A0A2-C8FF1FF26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431576"/>
        <c:axId val="404431904"/>
      </c:barChart>
      <c:catAx>
        <c:axId val="404431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31904"/>
        <c:crosses val="autoZero"/>
        <c:auto val="1"/>
        <c:lblAlgn val="ctr"/>
        <c:lblOffset val="100"/>
        <c:noMultiLvlLbl val="0"/>
      </c:catAx>
      <c:valAx>
        <c:axId val="40443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3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117BD-601B-4963-96B8-E29A726B5D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889ED5-A4CF-4883-AD8F-BA3B9ABC92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743455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C01C-2D6C-4675-A3AE-D5C500EDD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BD82B8-1A84-49BE-97A9-575CE0ABAE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3649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22526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385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8014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032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388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2818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860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3320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7869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1978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86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149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352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6544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77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@MinSaludMza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141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F8AD9-8462-424F-8D0C-AAF7FA570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265723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D18E3-8210-4C28-B012-EFAC68C0F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0CE72E-1328-41DA-A5A5-D819AAC0B9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1785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9936A-C014-4DEF-80AE-F63C6E685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FFC1E-B085-4D57-BCF3-93117B30E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347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B49DF-B5AC-44F2-9943-B032F39D9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28E4A6-F4F8-40CB-B86D-1C5A9F1587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3237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1EE74-D950-49FA-884C-2255E44DA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7A108-1668-47B1-B545-2E66A15E9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529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7AA42-6215-4EBC-933B-A7E1CBAA7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7CEBF8-A344-41FE-B7EC-7D65FB1343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4058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E4D5F-F6E1-4B63-A0A6-5499E3C82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B1E99-6255-4721-88A1-BDB4EF7F7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282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3DED0-6CAD-4118-98AF-E50DA49D6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EA1657-AAF9-4057-89CA-BF787262AC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5908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F2F30-436E-41E3-8F04-A50393013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CE8A5-6887-4045-A482-36E95AC29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87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858B2-C199-491F-864D-7CC17F360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EC85D5-9090-46FB-9357-75478BB9BA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9915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2CEE6-324D-4B29-9E67-20DB8807A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6681B-8095-424E-B677-FE1DD9F91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372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40644-E625-424F-863F-A1665728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0D1B75-635A-4199-9857-22FA3A2BFA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1961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F4BE1-A152-486E-B952-5C131850E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07422-3FAD-4C69-9BD9-364D7FD9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403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24015-B56E-4876-B60A-82C44AD60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CA39F6-79FB-48DA-9D89-BB0CD04325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8118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9820B-7820-4103-8AA1-13B9AA7F3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7D658-F77F-48D1-8EB9-38EEA254A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716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A7280-2270-4A7F-9B23-94695E78C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EE7615-7765-4214-96F4-FA9BF61CB8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1856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CFB9E-2587-4AC6-B230-EE0FE29A9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2322F-D4A9-4DA5-A402-3D8F903A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083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CD1BC-B53A-47FF-B309-89968DF4D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FCD532-DD3E-4142-B053-CE4DF3DE87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2586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43F32-20A2-4948-9B00-3B21926F0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D6CE5-DEFC-4853-8B26-3729DD049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860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F1845-7E11-4913-98F4-20941EAB9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721B38-11F1-4571-AF0E-84FE0B71C3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1152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1E268-D15D-4AF8-A4AA-F84FA7783F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F4D44-80A9-41F9-BCDA-E445C4A15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789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C018D-4A0B-4D05-AE38-4676F28F9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9156E9-5878-4C90-9F21-457C74050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2284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11499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4696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52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822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881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8222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07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- 2017-10-05 11:14:05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Presentamos la nueva web de Gobierno y Centro de Contacto Ciudadano. https://t.co/Dj9Apjycc8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22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- 2017-10-04 09:33:07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@SsPublicosMza: #Zonda recomendaciones para peatones y conductores👇👇👇 https://t.co/3jlRPd8W6w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14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- 2017-10-02 20:11:42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De un hospital sin sueros a una ampliación con 300 millones de inversión. El Schestakow de San Rafael, carta de presentación 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80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- 2017-10-03 14:29:17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Lanzamiento de la Cobertura Universal de Salud (CUS) en el Centro de Salud N°16 de Villa Nueva, @MuniGuaymallen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374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- 2017-10-05 22:30:06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Inauguramos el nuevo hogar para adolescentes en conflicto con la Ley, en el predio de la Dinaf. https://t.co/qSwjYJLMxP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37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- 2017-10-03 16:14:24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Argentina tendrá cobertura universal de salud y empezaremos en Mendoza. Un orgullo, una responsabilidad y una enorme alegría!…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524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AB1E2-CEAE-4E20-87DC-D1D5E6F9D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040089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0C6B2-87DD-4FD0-8FE4-66D12D73B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62E345-EA6F-44AD-AADE-E22E56431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2771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68468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024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091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2105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087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518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77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- 2017-10-03 20:03:33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Inauguración del playón deportivo de la escuela Nº 1-465 dr. Eduardo Jenner en La Dormida, Santa Rosa. https://t.co/8Q…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13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- 2017-10-01 11:03:32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#CancerMama se trabajará todo el mes con distintas acciones para concientizar y sensibilizar a la población https://t.co/td4s3SJXN8 https://t.co/XZWCbvBPg0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15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- 2017-10-24 13:08:19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@MartinKerchner: Un equipo electrógeno de $100 mil sirve para proteger $3 millones en vacunas de los cortes de luz en San Martín #larevo…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3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- 2017-10-01 11:04:40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En la provincia se realizará la campaña durante todo el mes de octubre. #cáncerdemama https://t.co/qstEyzDpJs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- 2017-10-28 16:51:20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@DeportesMza: ACLARACIÓN; por cuestiones de agenda, aún resta definir la fecha y hora del partido. https://t.co/o1uiKAyvTq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72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- 2017-10-24 08:37:45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#Salud Más de 500 mendocinos se anotaron como donantes de órganos https://t.co/e3hzT5jPcC vía @mdzonline https://t.co/UVOuvwPxP9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621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31CC4-BB36-4FB7-86EE-542ED41FD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21412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89163-B6B1-4559-9E1C-CFBA20F74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7A52AD-0C90-4F5B-A833-AA70A6FC6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7233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84308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6974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592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737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767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6198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72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- 2017-10-08 13:40:25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@LaMarceF1: Ayer inaguramos el nuevo hogar 11 para adolescentes que no tienen conflicto con la ley. Seguimos llevando dignidad a nuestro…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88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- 2017-10-18 22:19:09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ℹ #Elecciones2017 Consultá el padrón ➡ https://t.co/V6op3fmEXl https://t.co/qzt6O60LIB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33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- 2017-10-16 11:47:19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Asistencia psicológica, jurídica, capacitaciones y abordaje al varón, algunos de los servicios que ofrece la DGD https://t.co/rjfEY5eNVC https://t.co/jAIjtozuVv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45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- 2017-10-06 10:00:28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@LaMarceF1: Nuevo hogar para adolescentes en conflicto con la ley del Programa de Abordaje para Adolescentes del @MinSaludMza  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30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- 2017-10-03 18:13:52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@MuniGuaymallen: El Centro de Salud N° 16 de Villa Nueva, contará con aparatología nueva, digitalización de historias clínicas y un mejo…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90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- 2017-10-26 20:41:07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ampliación del Schestakow fue  incluida en el  presupuesto de 2018 https://t.co/gog0LhI3jA vía @Diario San Rafael https://t.co/YPByarI4eB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837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B110C-DDEC-4FC2-BB85-EFD7683A2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669566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CE127-C27E-4DDF-812A-7E028DF9F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EED6F9-0D1E-4C31-BFA8-BF452DE3C0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4243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49971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746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6612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6180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395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716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84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- 2017-10-30 18:24:52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@DiputadosMza: La ministra de Salud, @ClauNaj explica ante la comisión de Hacienda los alcances de la pauta presupuestaria prevista para…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52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- 2017-10-05 18:44:22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Gobernador @DifusionCornejo junto a la Subsecretaría de Desarrollo @LaMarceF1 inauguran el nuevo hogar CAME https://t.co/IoaiCZdfUK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45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- 2017-10-05 11:19:11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viernes comienza #ExpoSabores  Se podrá visitar hasta el domingo en el Parque Estación Benegas @MuniGodoyCruz  https://t.co/LYhqNrRly0 https://t.co/spnZhCcWLb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76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- 2017-10-31 07:27:51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Presupuesto 2018: Un 30% más para Salud, Desarrollo Social y Deportes https://t.co/yD0B3zaz1b vía @mdzonline https://t.co/gcSAnaloMB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13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- 2017-10-31 11:13:20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@Equipo_Cornejo: Presupuesto 2018: Salud presenta una pauta con 28% de aumento @MinSaludMza @ClauNaj https://t.co/hvFkNXNug9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1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- 2017-10-19 14:36:34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MENDOZA ES PIONERA EN LA APLICACIÓN DE LA COBERTURA UNIVERSAL DE SALUD #CUS https://t.co/OB39hUyL2L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551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AEB40-6ACF-4AE1-B4D9-2584D06F6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30924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A122C-AC0A-4961-A596-1CC0B53C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DC1619-F923-474C-9899-94AFD3901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2116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87746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489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5952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103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5824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592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16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- 2017-10-19 12:07:55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#CancerMama Los mitos de una enfermedad prevenible  https://t.co/IaUyZJqVkl https://t.co/Aap2g9H2J9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340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51A06-E278-41A2-B370-B87614E8A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47322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F823D-6AD7-40AB-8AE0-F109402BF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264FF-2659-47DA-BC67-45208E54C3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5983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780B0-40E7-4E75-BC2E-35EE5EA64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93C67-D122-498B-864E-0DF9DF561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41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2033A-EFB6-412D-B4A0-BA5031130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AE135C-70F6-4B11-AFAE-45AB7016B9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0037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092010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1545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614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1315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84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@LaMarceF1 - 2017-10-06 09:26:11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hogar para adolescentes en conflicto con la ley del Programa de Abordaje para Adolescentes del @MinSaludMza… https://t.co/wth5EeVXtk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57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@paresnestor - 2017-10-30 18:23:44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la ministra @ClauNaj da a conocer los detalles del Presupuesto 2018 previsto para el @MinSaludMza https://t.co/1iMqXp21Ou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57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@LegisAbiertaMza - 2017-10-28 16:49:41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#LegislaturaJoven junto a @OsepMza y @MinSaludMza, en Plaza Departamental de @MuniAlvear #VosDecidis… https://t.co/7AZVjRHT2p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5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@palerojorge - 2017-10-30 18:21:10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Presentación @MinSaludMza #Presupuesto2018 @ClauNaj https://t.co/2KaDpmzRAp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56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@UMazaOficial - 2017-10-31 18:18:41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Curso de #RCP gratuito 💓  "30 minutos de su vida pueden #salvar una vida"
@MendozaGobierno @ciudadu @MinSaludMza… https://t.co/293ChaITA0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717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 - 2017-10-06 15:14:47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EXPOSABORES
Viernes. Sábado y Domingo
Te esperamos! @MinSaludMza @DifusionCornejo @ClauNaj  @TadeoGZ @MuniGodoyCruz… https://t.co/N31hcZJm2U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59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 - 2017-10-07 08:41:12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EXPOSABORES @MuniGodoyCruz @ricardotrivi @yeyesimon @GonzaAgueroMza  #LaCavaRodante @LaMarceF1 @MinSaludMza… https://t.co/EczbBn58vZ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536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F657A-3137-410B-96C0-1517D6A84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554893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4356B-A0DD-4BCE-810E-7458D6318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685B01-461C-40D9-AC64-193F5D8307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2690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233593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52852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945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4436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60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@Equipo_Cornejo - 2017-10-31 10:57:50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Presupuesto 2018: Salud presenta una pauta con 28% de aumento @MinSaludMza @ClauNaj https://t.co/hvFkNXNug9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89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 - 2017-10-02 17:01:51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Tengo mi token para firma digital
 #ExpedienteElectrónico @rubenzavi @UlpianoSuarez @MinSaludMza @ClauNaj… https://t.co/8Rk6jJTd0G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8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 - 2017-10-11 18:49:23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https://t.co/Xo6XInbwS7 Gracias @morenaesquivel @MinSaludMza @DifusionCornejo @ClauNaj @LaMarceF1 @ucr_dvsdad_mza @ucrmendoza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89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@HospPereyra - 2017-10-28 10:57:00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Campaña Nacional de psoriasis @MinSaludMza https://t.co/WX6hlJU39J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90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@MarianoFF82 - 2017-10-28 08:32:03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@MinSaludMza @Diario @ClauNaj @DifusionCornejo @melimalanca Vamos que se puede gestion!!! 
Felicitaciones a todos l… https://t.co/9xJB8kIwxU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45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@RED101fm - 2017-10-13 08:53:51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Alejandra Mellado, jefa del Prog. de Lucha contra la Obesidad, comenta acerca de las actividades que se realizarán por su mes. @MinSaludMza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35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@RED101fm - 2017-10-23 08:25:57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#AIRE Hablamos con la gran ganadora de ayer, @ClauNaj de @CambiemosMDZA @DifusionCornejo @MendozaGobierno @MinSaludMza.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852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DB5B0-F942-4209-8484-CC4B9EC2F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056157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2928-C225-4342-ACEE-7006C9B75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9A3E68-5077-49A1-8D79-990C259FA1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87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730173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48192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2372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902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86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 - 2017-10-11 08:28:24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Uruguay:  https://t.co/J3YFnYrXYF vía @elsolonline @MinSaludMza @prensasenado @lauramonteromza @DifusionCornejo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547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@jorgegaroni - 2017-10-21 14:19:59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@DeportesMza @DifusionCornejo @chiapettafede @MendozaGobierno @DeportesAR @MinSaludMza @NoticiasAcequia… https://t.co/T2O3uLkSfO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65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@elianjapaz - 2017-10-05 19:11:57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#Usuarios #ELECTRODEPENDIENTES @CEGCinforma #zonda activo protocolo todos con #servicio #electrico @epremendoza @SsPublicosMza @MinSaludMza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63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@MGSimonovich - 2017-10-31 14:04:00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latest The Mario Simonovich Daily! https://t.co/lPDO827SNY Thanks to @Icardipablo @MinSaludMza @NAagencia # #feedly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31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@Guadalupejalvar - 2017-10-18 19:41:12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@ferurquiz @rodysuarez @Julian_Duo @MinSaludMza @generoydiversid @ClauNaj @silvina_anfuso @MendozaGobierno… https://t.co/vwUkxfKYqt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78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 - 2017-10-07 16:10:55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#FAI @RivadaviaPress @salasclaudiaj @MinSaludMza @DifusionCornejo #EconomíaSocialMza https://t.co/L3QDDL5HKl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14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D77DF-B90E-4953-931C-EAC35CC69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622556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E832-28B0-433B-BD66-A8FD8D1FC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C8A793-BFFD-4072-8258-BA5BFF9A42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8293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118714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857427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08999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16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03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@LaMarceF1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85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235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@EmyFollis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72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62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@romerolucho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1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@NATIcauwlaert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43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@silvina_anfuso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54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@ale_vicchi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993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A1FAE-DD6B-462E-A46A-5014EDB71B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47415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BC97F-7D46-4340-ADF6-C0453D87E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526689-4AD7-4EB8-85F5-667F0B6E4D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4713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389831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33995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52005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@Facugaciaaguado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995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@RED101fm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27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@irusta_maru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09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@HospPereyra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84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@MarianoFF82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2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@HCentral_Mza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28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@MonicaNegrete10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8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@AliciaBeningaza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9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@TadeoGZ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@gorberon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731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4AA21-0925-4BF5-A3DE-E6C0DAAAE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882209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397D2-C69B-4552-9D1F-6BBFEDBDF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EEDF27-6717-452E-B3DE-F624991C86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5535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9A059-EC2B-4614-9AE8-23BB11B15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77D5F-F0FC-4EDD-A8B6-7AEDE878F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8264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1115</Words>
  <Application>Microsoft Office PowerPoint</Application>
  <PresentationFormat>On-screen Show (4:3)</PresentationFormat>
  <Paragraphs>426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2017-11-03T12:47:06Z</dcterms:created>
  <dcterms:modified xsi:type="dcterms:W3CDTF">2017-11-03T12:47:43Z</dcterms:modified>
</cp:coreProperties>
</file>