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42736</c:v>
                </c:pt>
                <c:pt idx="13">
                  <c:v>42737</c:v>
                </c:pt>
                <c:pt idx="14">
                  <c:v>42738</c:v>
                </c:pt>
                <c:pt idx="15">
                  <c:v>42739</c:v>
                </c:pt>
                <c:pt idx="16">
                  <c:v>42740</c:v>
                </c:pt>
                <c:pt idx="17">
                  <c:v>42741</c:v>
                </c:pt>
                <c:pt idx="18">
                  <c:v>42742</c:v>
                </c:pt>
                <c:pt idx="19">
                  <c:v>42743</c:v>
                </c:pt>
                <c:pt idx="20">
                  <c:v>42744</c:v>
                </c:pt>
                <c:pt idx="21">
                  <c:v>42745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154873</c:v>
                </c:pt>
                <c:pt idx="1">
                  <c:v>162099</c:v>
                </c:pt>
                <c:pt idx="2">
                  <c:v>167109</c:v>
                </c:pt>
                <c:pt idx="3">
                  <c:v>171977</c:v>
                </c:pt>
                <c:pt idx="4">
                  <c:v>178647</c:v>
                </c:pt>
                <c:pt idx="5">
                  <c:v>179407</c:v>
                </c:pt>
                <c:pt idx="6">
                  <c:v>182014</c:v>
                </c:pt>
                <c:pt idx="7">
                  <c:v>184116</c:v>
                </c:pt>
                <c:pt idx="8">
                  <c:v>184811</c:v>
                </c:pt>
                <c:pt idx="9">
                  <c:v>186331</c:v>
                </c:pt>
                <c:pt idx="10">
                  <c:v>188792</c:v>
                </c:pt>
                <c:pt idx="11">
                  <c:v>189131</c:v>
                </c:pt>
                <c:pt idx="12">
                  <c:v>189322</c:v>
                </c:pt>
                <c:pt idx="13">
                  <c:v>189953</c:v>
                </c:pt>
                <c:pt idx="14">
                  <c:v>191189</c:v>
                </c:pt>
                <c:pt idx="15">
                  <c:v>197335</c:v>
                </c:pt>
                <c:pt idx="16">
                  <c:v>204461</c:v>
                </c:pt>
                <c:pt idx="17">
                  <c:v>214482</c:v>
                </c:pt>
                <c:pt idx="18">
                  <c:v>218706</c:v>
                </c:pt>
                <c:pt idx="19">
                  <c:v>225530</c:v>
                </c:pt>
                <c:pt idx="20">
                  <c:v>233632</c:v>
                </c:pt>
                <c:pt idx="21">
                  <c:v>238659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B9-40C2-8CC5-245E94865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15336"/>
        <c:axId val="304210744"/>
      </c:lineChart>
      <c:dateAx>
        <c:axId val="30421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10744"/>
        <c:crosses val="autoZero"/>
        <c:auto val="1"/>
        <c:lblOffset val="100"/>
        <c:baseTimeUnit val="days"/>
      </c:dateAx>
      <c:valAx>
        <c:axId val="30421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1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21667-491C-4B89-B17C-F1FA4CC8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82218-05DE-408B-8F82-238D6F43F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58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73367-79E9-4C16-BFC7-7AFEAC50E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C8F9F-EC50-40D3-969D-13B233264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18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2017-11-03T01:54:29Z</dcterms:created>
  <dcterms:modified xsi:type="dcterms:W3CDTF">2017-11-03T01:54:35Z</dcterms:modified>
</cp:coreProperties>
</file>