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390388</c:v>
                </c:pt>
                <c:pt idx="1">
                  <c:v>390577</c:v>
                </c:pt>
                <c:pt idx="2">
                  <c:v>391207</c:v>
                </c:pt>
                <c:pt idx="3">
                  <c:v>391945</c:v>
                </c:pt>
                <c:pt idx="4">
                  <c:v>392659</c:v>
                </c:pt>
                <c:pt idx="5">
                  <c:v>393368</c:v>
                </c:pt>
                <c:pt idx="6">
                  <c:v>393897</c:v>
                </c:pt>
                <c:pt idx="7">
                  <c:v>394349</c:v>
                </c:pt>
                <c:pt idx="8">
                  <c:v>394391</c:v>
                </c:pt>
                <c:pt idx="9">
                  <c:v>394512</c:v>
                </c:pt>
                <c:pt idx="10">
                  <c:v>394886</c:v>
                </c:pt>
                <c:pt idx="11">
                  <c:v>395247</c:v>
                </c:pt>
                <c:pt idx="12">
                  <c:v>395537</c:v>
                </c:pt>
                <c:pt idx="13">
                  <c:v>395778</c:v>
                </c:pt>
                <c:pt idx="14">
                  <c:v>396002</c:v>
                </c:pt>
                <c:pt idx="15">
                  <c:v>396229</c:v>
                </c:pt>
                <c:pt idx="16">
                  <c:v>396422</c:v>
                </c:pt>
                <c:pt idx="17">
                  <c:v>396644</c:v>
                </c:pt>
                <c:pt idx="18">
                  <c:v>396824</c:v>
                </c:pt>
                <c:pt idx="19">
                  <c:v>396946</c:v>
                </c:pt>
                <c:pt idx="20">
                  <c:v>396927</c:v>
                </c:pt>
                <c:pt idx="21">
                  <c:v>396912</c:v>
                </c:pt>
                <c:pt idx="22">
                  <c:v>397295</c:v>
                </c:pt>
                <c:pt idx="23">
                  <c:v>398256</c:v>
                </c:pt>
                <c:pt idx="24">
                  <c:v>399011</c:v>
                </c:pt>
                <c:pt idx="25">
                  <c:v>399539</c:v>
                </c:pt>
                <c:pt idx="26">
                  <c:v>400079</c:v>
                </c:pt>
                <c:pt idx="27">
                  <c:v>400669</c:v>
                </c:pt>
                <c:pt idx="28">
                  <c:v>401299</c:v>
                </c:pt>
                <c:pt idx="29">
                  <c:v>401889</c:v>
                </c:pt>
                <c:pt idx="30">
                  <c:v>402417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5-4139-A4E1-5CF521DAD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859360"/>
        <c:axId val="237860016"/>
      </c:lineChart>
      <c:dateAx>
        <c:axId val="23785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60016"/>
        <c:crosses val="autoZero"/>
        <c:auto val="1"/>
        <c:lblOffset val="100"/>
        <c:baseTimeUnit val="days"/>
      </c:dateAx>
      <c:valAx>
        <c:axId val="23786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A-4453-BDA9-8AC4C76B8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699176"/>
        <c:axId val="237699504"/>
      </c:radarChart>
      <c:catAx>
        <c:axId val="23769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99504"/>
        <c:crosses val="autoZero"/>
        <c:auto val="1"/>
        <c:lblAlgn val="ctr"/>
        <c:lblOffset val="100"/>
        <c:noMultiLvlLbl val="0"/>
      </c:catAx>
      <c:valAx>
        <c:axId val="23769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9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0.12911357383298</c:v>
                </c:pt>
                <c:pt idx="1">
                  <c:v>0.33958031356119001</c:v>
                </c:pt>
                <c:pt idx="2">
                  <c:v>0.91585399547700996</c:v>
                </c:pt>
                <c:pt idx="3">
                  <c:v>1.0662042617525</c:v>
                </c:pt>
                <c:pt idx="4">
                  <c:v>0.25758216883931001</c:v>
                </c:pt>
                <c:pt idx="5">
                  <c:v>0.15139448313414999</c:v>
                </c:pt>
                <c:pt idx="6">
                  <c:v>4.2933501341354E-2</c:v>
                </c:pt>
                <c:pt idx="7">
                  <c:v>0.36295775684241</c:v>
                </c:pt>
                <c:pt idx="8">
                  <c:v>0.44433738198477002</c:v>
                </c:pt>
                <c:pt idx="9">
                  <c:v>0.73228360430065997</c:v>
                </c:pt>
                <c:pt idx="10">
                  <c:v>0.58538278536302002</c:v>
                </c:pt>
                <c:pt idx="11">
                  <c:v>0.31539033984194997</c:v>
                </c:pt>
                <c:pt idx="12">
                  <c:v>0.14479301553901</c:v>
                </c:pt>
                <c:pt idx="13">
                  <c:v>4.0691811341642001E-2</c:v>
                </c:pt>
                <c:pt idx="14">
                  <c:v>0.39834297405844998</c:v>
                </c:pt>
                <c:pt idx="15">
                  <c:v>8.5833659417087996E-2</c:v>
                </c:pt>
                <c:pt idx="16">
                  <c:v>0.14192897243423999</c:v>
                </c:pt>
                <c:pt idx="17">
                  <c:v>0</c:v>
                </c:pt>
                <c:pt idx="18">
                  <c:v>0.18185988596894001</c:v>
                </c:pt>
                <c:pt idx="19">
                  <c:v>0.39898207289264997</c:v>
                </c:pt>
                <c:pt idx="20">
                  <c:v>3.1743152548522002E-2</c:v>
                </c:pt>
                <c:pt idx="21">
                  <c:v>9.4477714596680994E-3</c:v>
                </c:pt>
                <c:pt idx="22">
                  <c:v>3.4248041440130002E-2</c:v>
                </c:pt>
                <c:pt idx="23">
                  <c:v>0.26497391741561999</c:v>
                </c:pt>
                <c:pt idx="24">
                  <c:v>0.56794093815614999</c:v>
                </c:pt>
                <c:pt idx="25">
                  <c:v>0.31244129985599001</c:v>
                </c:pt>
                <c:pt idx="26">
                  <c:v>1.6210240389785999</c:v>
                </c:pt>
                <c:pt idx="27">
                  <c:v>0.87268404042221004</c:v>
                </c:pt>
                <c:pt idx="28">
                  <c:v>0.76212517207668995</c:v>
                </c:pt>
                <c:pt idx="29">
                  <c:v>0.31648879216323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74-4A95-A8E6-237D649BA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461280"/>
        <c:axId val="298468824"/>
      </c:lineChart>
      <c:dateAx>
        <c:axId val="29846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8824"/>
        <c:crosses val="autoZero"/>
        <c:auto val="1"/>
        <c:lblOffset val="100"/>
        <c:baseTimeUnit val="days"/>
      </c:dateAx>
      <c:valAx>
        <c:axId val="29846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286</c:v>
                </c:pt>
                <c:pt idx="1">
                  <c:v>487</c:v>
                </c:pt>
                <c:pt idx="2">
                  <c:v>522</c:v>
                </c:pt>
                <c:pt idx="3">
                  <c:v>446</c:v>
                </c:pt>
                <c:pt idx="4">
                  <c:v>415</c:v>
                </c:pt>
                <c:pt idx="5">
                  <c:v>335</c:v>
                </c:pt>
                <c:pt idx="6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C-4D9E-893B-B74C2D5FC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464560"/>
        <c:axId val="298460296"/>
      </c:barChart>
      <c:catAx>
        <c:axId val="29846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0296"/>
        <c:crosses val="autoZero"/>
        <c:auto val="1"/>
        <c:lblAlgn val="ctr"/>
        <c:lblOffset val="100"/>
        <c:noMultiLvlLbl val="0"/>
      </c:catAx>
      <c:valAx>
        <c:axId val="29846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</c:v>
                </c:pt>
                <c:pt idx="1">
                  <c:v>189</c:v>
                </c:pt>
                <c:pt idx="2">
                  <c:v>630</c:v>
                </c:pt>
                <c:pt idx="3">
                  <c:v>738</c:v>
                </c:pt>
                <c:pt idx="4">
                  <c:v>714</c:v>
                </c:pt>
                <c:pt idx="5">
                  <c:v>709</c:v>
                </c:pt>
                <c:pt idx="6">
                  <c:v>529</c:v>
                </c:pt>
                <c:pt idx="7">
                  <c:v>452</c:v>
                </c:pt>
                <c:pt idx="8">
                  <c:v>42</c:v>
                </c:pt>
                <c:pt idx="9">
                  <c:v>121</c:v>
                </c:pt>
                <c:pt idx="10">
                  <c:v>374</c:v>
                </c:pt>
                <c:pt idx="11">
                  <c:v>361</c:v>
                </c:pt>
                <c:pt idx="12">
                  <c:v>290</c:v>
                </c:pt>
                <c:pt idx="13">
                  <c:v>241</c:v>
                </c:pt>
                <c:pt idx="14">
                  <c:v>224</c:v>
                </c:pt>
                <c:pt idx="15">
                  <c:v>227</c:v>
                </c:pt>
                <c:pt idx="16">
                  <c:v>193</c:v>
                </c:pt>
                <c:pt idx="17">
                  <c:v>222</c:v>
                </c:pt>
                <c:pt idx="18">
                  <c:v>180</c:v>
                </c:pt>
                <c:pt idx="19">
                  <c:v>122</c:v>
                </c:pt>
                <c:pt idx="20">
                  <c:v>-19</c:v>
                </c:pt>
                <c:pt idx="21">
                  <c:v>-15</c:v>
                </c:pt>
                <c:pt idx="22">
                  <c:v>383</c:v>
                </c:pt>
                <c:pt idx="23">
                  <c:v>961</c:v>
                </c:pt>
                <c:pt idx="24">
                  <c:v>755</c:v>
                </c:pt>
                <c:pt idx="25">
                  <c:v>528</c:v>
                </c:pt>
                <c:pt idx="26">
                  <c:v>540</c:v>
                </c:pt>
                <c:pt idx="27">
                  <c:v>590</c:v>
                </c:pt>
                <c:pt idx="28">
                  <c:v>630</c:v>
                </c:pt>
                <c:pt idx="29">
                  <c:v>590</c:v>
                </c:pt>
                <c:pt idx="30">
                  <c:v>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DE-4056-BE62-3589D6AA3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467184"/>
        <c:axId val="298467512"/>
      </c:lineChart>
      <c:dateAx>
        <c:axId val="29846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7512"/>
        <c:crosses val="autoZero"/>
        <c:auto val="1"/>
        <c:lblOffset val="100"/>
        <c:baseTimeUnit val="days"/>
      </c:dateAx>
      <c:valAx>
        <c:axId val="2984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DB-4326-BB1F-D9D1BC57F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696664"/>
        <c:axId val="375697648"/>
      </c:lineChart>
      <c:dateAx>
        <c:axId val="37569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7648"/>
        <c:crosses val="autoZero"/>
        <c:auto val="1"/>
        <c:lblOffset val="100"/>
        <c:baseTimeUnit val="days"/>
      </c:dateAx>
      <c:valAx>
        <c:axId val="37569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5</c:v>
                </c:pt>
                <c:pt idx="3">
                  <c:v>8</c:v>
                </c:pt>
                <c:pt idx="4">
                  <c:v>6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F-4C79-A420-1604B8F01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98632"/>
        <c:axId val="375699288"/>
      </c:barChart>
      <c:catAx>
        <c:axId val="37569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9288"/>
        <c:crosses val="autoZero"/>
        <c:auto val="1"/>
        <c:lblAlgn val="ctr"/>
        <c:lblOffset val="100"/>
        <c:noMultiLvlLbl val="0"/>
      </c:catAx>
      <c:valAx>
        <c:axId val="37569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0.30628279148720999</c:v>
                </c:pt>
                <c:pt idx="1">
                  <c:v>0.54475723417858002</c:v>
                </c:pt>
                <c:pt idx="2">
                  <c:v>0.76866413388429</c:v>
                </c:pt>
                <c:pt idx="3">
                  <c:v>0.26649083506137999</c:v>
                </c:pt>
                <c:pt idx="4">
                  <c:v>0.47880686777564002</c:v>
                </c:pt>
                <c:pt idx="5">
                  <c:v>0.24911579659033001</c:v>
                </c:pt>
                <c:pt idx="6">
                  <c:v>0.29093841965624001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3-4E3F-98A5-15B89B2A2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702568"/>
        <c:axId val="375703880"/>
      </c:barChart>
      <c:catAx>
        <c:axId val="37570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03880"/>
        <c:crosses val="autoZero"/>
        <c:auto val="1"/>
        <c:lblAlgn val="ctr"/>
        <c:lblOffset val="100"/>
        <c:noMultiLvlLbl val="0"/>
      </c:catAx>
      <c:valAx>
        <c:axId val="37570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0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5-461E-B076-4F1B7DA3A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55-461E-B076-4F1B7DA3A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5-461E-B076-4F1B7DA3A2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55-461E-B076-4F1B7DA3A2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55-461E-B076-4F1B7DA3A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715360"/>
        <c:axId val="375710768"/>
      </c:barChart>
      <c:catAx>
        <c:axId val="37571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10768"/>
        <c:crosses val="autoZero"/>
        <c:auto val="1"/>
        <c:lblAlgn val="ctr"/>
        <c:lblOffset val="100"/>
        <c:noMultiLvlLbl val="0"/>
      </c:catAx>
      <c:valAx>
        <c:axId val="37571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1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0.37021993713198997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0.35882532010043999</c:v>
                </c:pt>
                <c:pt idx="11">
                  <c:v>0.42993806181708999</c:v>
                </c:pt>
                <c:pt idx="12">
                  <c:v>0.44088338135049998</c:v>
                </c:pt>
                <c:pt idx="13">
                  <c:v>0.17693191316880999</c:v>
                </c:pt>
                <c:pt idx="14">
                  <c:v>0.32039476671729</c:v>
                </c:pt>
                <c:pt idx="15">
                  <c:v>3.4309990766576003E-2</c:v>
                </c:pt>
                <c:pt idx="16">
                  <c:v>0</c:v>
                </c:pt>
                <c:pt idx="17">
                  <c:v>0.14266396895955</c:v>
                </c:pt>
                <c:pt idx="18">
                  <c:v>1.6350224276337</c:v>
                </c:pt>
                <c:pt idx="19">
                  <c:v>0</c:v>
                </c:pt>
                <c:pt idx="20">
                  <c:v>0.24773831568219001</c:v>
                </c:pt>
                <c:pt idx="21">
                  <c:v>0.30441707493873998</c:v>
                </c:pt>
                <c:pt idx="22">
                  <c:v>0.71529603299140998</c:v>
                </c:pt>
                <c:pt idx="23">
                  <c:v>0.38741697907258998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AA-40ED-9518-8DC7E075D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706176"/>
        <c:axId val="375706504"/>
      </c:lineChart>
      <c:catAx>
        <c:axId val="37570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06504"/>
        <c:crosses val="autoZero"/>
        <c:auto val="1"/>
        <c:lblAlgn val="ctr"/>
        <c:lblOffset val="100"/>
        <c:noMultiLvlLbl val="0"/>
      </c:catAx>
      <c:valAx>
        <c:axId val="37570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0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14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D4-4BC5-8A06-BA581C68E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709784"/>
        <c:axId val="375717000"/>
      </c:lineChart>
      <c:catAx>
        <c:axId val="37570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17000"/>
        <c:crosses val="autoZero"/>
        <c:auto val="1"/>
        <c:lblAlgn val="ctr"/>
        <c:lblOffset val="100"/>
        <c:noMultiLvlLbl val="0"/>
      </c:catAx>
      <c:valAx>
        <c:axId val="37571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0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0.28789766984600001</c:v>
                </c:pt>
                <c:pt idx="2">
                  <c:v>0.41946894691726</c:v>
                </c:pt>
                <c:pt idx="3">
                  <c:v>0</c:v>
                </c:pt>
                <c:pt idx="4">
                  <c:v>0.43552037622371997</c:v>
                </c:pt>
                <c:pt idx="5">
                  <c:v>0</c:v>
                </c:pt>
                <c:pt idx="6">
                  <c:v>0.23957918709345999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C-4368-9828-9394D8CEE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86496"/>
        <c:axId val="375689776"/>
      </c:barChart>
      <c:catAx>
        <c:axId val="37568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9776"/>
        <c:crosses val="autoZero"/>
        <c:auto val="1"/>
        <c:lblAlgn val="ctr"/>
        <c:lblOffset val="100"/>
        <c:noMultiLvlLbl val="0"/>
      </c:catAx>
      <c:valAx>
        <c:axId val="37568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E-420B-8196-9C467C7CDA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5E-420B-8196-9C467C7CDA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5E-420B-8196-9C467C7CDA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5E-420B-8196-9C467C7CDA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5E-420B-8196-9C467C7CDA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5E-420B-8196-9C467C7CDA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5E-420B-8196-9C467C7CDA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5E-420B-8196-9C467C7CD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693712"/>
        <c:axId val="375694040"/>
      </c:barChart>
      <c:catAx>
        <c:axId val="37569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4040"/>
        <c:crosses val="autoZero"/>
        <c:auto val="1"/>
        <c:lblAlgn val="ctr"/>
        <c:lblOffset val="100"/>
        <c:noMultiLvlLbl val="0"/>
      </c:catAx>
      <c:valAx>
        <c:axId val="37569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13-4EA6-8A97-6B34B5196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903168"/>
        <c:axId val="237894968"/>
      </c:barChart>
      <c:catAx>
        <c:axId val="2379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94968"/>
        <c:crosses val="autoZero"/>
        <c:auto val="1"/>
        <c:lblAlgn val="ctr"/>
        <c:lblOffset val="100"/>
        <c:noMultiLvlLbl val="0"/>
      </c:catAx>
      <c:valAx>
        <c:axId val="23789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0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1DD82-DD8A-4D1F-AF62-9059EDD4D5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2B4220-D045-4AD8-88E6-27863F67FD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47102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5BBA2-69A7-4C23-BC32-7E93DB3E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4FFE35-7C09-4F8D-8612-B9328D3D6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1587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5960E-17E0-4BC7-8A5F-42E263A42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44183-F301-4A73-AF9F-603435F10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6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F88F-0F91-47CD-A26D-7ED03603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4E59B-2105-4BD8-897F-0F412B332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09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19939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659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4170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547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7033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997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1096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5416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92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155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8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61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32627-B3D8-4E56-805C-85E674379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9482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01443-F667-4F32-9046-C286ED62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EDB20-C99E-4AC1-A4B5-9CE980857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581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EF9E9-A842-4B7B-8D80-79EED36AD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4D9A7-644A-49C9-86A7-209F9988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8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CF94-0CF6-4A57-A650-108D6A7B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1E87B-1AA9-4761-8B6D-D94FC3013A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608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33E84-75EA-463C-A372-24CAF4CBE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A7B1-EE08-48B0-A3A4-A835A0E9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596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FA887-2331-4771-8EC4-9400584D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33F7B-602B-4A48-87DD-3388B163C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39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5BE57-89AF-432F-85B5-3091E2239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0D1C8-F967-4C61-835B-F4D9E5455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24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E84D-28DF-46B5-8E17-FE94B2521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CAF93-62DB-496D-9265-7EF9C7FC32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91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35366-47EC-4997-981D-E8F8F2764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150BE-D36D-46AA-9B1A-AF875C34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03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64BC1-4F9A-4DBD-8B77-F5B9D2D6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2F111A-BDDB-42B5-B6F2-524A89D27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393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6747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139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26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104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48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261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8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126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9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- 2017-10-27 18:29:38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#HospitalRegionalVenado es el primero de los 5 de alta complejidad que ya estamos levantando en toda la provincia  💪😷🏥💪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1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- 2017-10-04 11:36:00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¡Vamos por el futuro!
El Nuevo #HospitalRegionalVenado concreta grandes sueños y utopías 😷🏥😷 Vení a conocerlo con nosotros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02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- 2017-10-04 22:34:00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primera climatizada pública de Santa Fe! 🌊🏊🏊
Así quedó la pile de #LaEsquinaEncendida en nuestra Capital, tiene baños y vestuarios completamente nuevos y las adaptaciones necesarias para el uso de personas con discapacidad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1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- 2017-10-10 11:29:00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¡Imponente e histórica! 🌊🏊🏊 
Así quedó la primera pileta climatizada pública de Villa Gobernador Gálvez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74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E90DB-9C37-45CD-8DC1-AB60C3A56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1501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A6AA-7E52-4C52-AD6D-9F117BD9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9E7F2D-6B77-41BB-AEC3-6A3A7AFD8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921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3240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58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16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16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775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112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844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06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4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- 2017-10-03 22:48:02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¿Estuviste ahí? 🌴🎻🎷🌴 50 mil vecinos celebraron un nuevo espacio público junto a #LosPalmerasenRosario y la Filarmónica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1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- 2017-10-28 11:18:00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¡Orgullo santafesino! El #PlanABRE fue distinguido por la Organización de los Estados Americanos por su innovación en políticas sociales ✨😍🎉
Llegamos al corazón de cada casa acercando protección social, documentación, educación y capacitación laboral. También construímos lazos con los clubes de barrio para fortalecer sus vidas sociales y deportivas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45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- 2017-10-03 10:59:00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viajecito en dron por el hospital de alta complejidad más moderno de Argentina 😷🏥😷 Así quedó el Nuevo #HospitalRegionalVenado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5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- 2017-10-11 12:52:17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se repita! Fuimos un montón los que bailamos junto a Los Palmeras y la Filarmónica de Santa Fe 🌴🎶🌴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71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FB0CA-C3E2-40EE-8A9E-57C17A810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47498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A4BEA-48BC-4FA5-8D18-D3D78600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57E2B-EFCB-415A-859E-F1C37F362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149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2271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41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529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510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800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1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63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878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2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- 2017-10-29 12:04:00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¡Volvamos a hacer historia! Llega la 2da Fiesta de la #CumbiaSantafesina 🎷🎶🎺 ¿Venís? 3, 4 y 5 de noviembre en el Hipódromo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- 2017-10-09 11:48:47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obras del #PlanABRE siguen cumpliendo sueños 💪💪 Con el nuevo techo, a las patinadoras del Club Suderland ni el frío ni la lluvia las detiene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22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- 2017-10-30 23:25:55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 Rafaela al país! Saludemos todos a Gisela Trucco, la primera mujer asistente en la máxima categoría del fútbol argentino ⚽⚽⚽ #orgullosantafesino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3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- 2017-10-12 11:48:00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Cientos de historias que atraviesan a nuestros clubes de barrio 🏀🥋⚽️ En Club Onkel se forjan grandes sueños deportivos y el #PlanABRE está presente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28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- 2017-10-25 14:43:07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el #PlanABRE fue distinguido por la Organización de los Estados Americanos por su innovación en políticas sociales?
Así estamos cambiando Barrio Rucci de Rosario 🏙️🌇🌆 Pintura de torres y reparaciones en los balcones de los vecinos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251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20DBB-4770-4634-85B8-A3F36345F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5376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7114-805A-4637-8421-CD31C899E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E9ED6-2728-4A56-A94E-44E9914E4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792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1225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605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607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23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9888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106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4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02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0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- 2017-10-20 11:14:00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todas las obras que estamos haciendo en Salud 😷🏥😷 5 hospitales de alta complejidad, 5 de media y más de 80 Centros de Atención
✅ En santafe.gob.ar/presente podés controlar y revisar todo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01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- 2017-10-10 23:52:00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Fiesta Nacional de la #CumbiaSantafesina desembarca en Rosario! 💃🎶🕺 Invitá a todo el mundo y gastemos las baldosas del Salón Metropolitano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7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- 2017-10-08 21:15:57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Palmeras junto a la Filarmónica en vivo desde Santa Fe 🌴🎶🌴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6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- 2017-10-05 13:53:09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ser parte de algo histórico! 
Avisale a todos 📢📢 Este domingo Los Palmeras y La Filarmónica de Santa Fe se presentan gratis a las 19 en Luciano Molinas y la Costanera 🌴🎻🎷🌴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39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- 2017-10-02 20:40:01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#PlanABRE dejó su marca en el Club Suderland de Rosario ⚽️🎿🎾 Así son las tardes de Patín, Tenis Criollo y Futsal en Barrio Ludueña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675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C9083-E01C-48C2-AFE7-7C7797B99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0370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BA87F-4F25-4A23-90B2-E0A4DA1D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87595-AEB9-4E71-BB71-1A7E6CD96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93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5447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527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0818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219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61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464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98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13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18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- 2017-10-15 11:01:01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días, el coraje y el amor de nuestras mamás ❤️❤️
Cuando llegó Francesca, Camila dejó la secundaria. Con el Vuelvo a Estudiar pudo terminarla y conseguir trabajo para que su hija tenga un futuro mejor
La fuerza y coraje de ella son nuestro orgullo. #FelizDiaMamá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3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- 2017-10-11 00:42:15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#OrgulloSantafesino 🇦🇷🇦🇷🇦🇷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1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- 2017-10-09 00:34:59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¡Pero qué llenazón! 5 postales de una fiesta histórica junto a Los Palmeras y la Filarmónica de Santa Fe 🌴🎶🌴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- 2017-10-26 21:47:00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Vuelve la Cumbia Filarmónica y el Maestro lo sabe 🌴🎶🌴 Los Palmeras y La Filarmónica de Santa Fe tocan en la 2da Fiesta Nacional de la Cumbia Santafesina ¡Agendá los días 3, 4 y 5 de noviembre!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4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- 2017-10-19 12:33:03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¡Las obras siguen! Ya tenemos más de 1200 km de rutas provinciales nuevas y reparadas 🚍🏗️🚘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601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E8DD4-520E-452B-AA6D-DB6AECC9E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7790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418B1-BBFA-41BB-8414-68381230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CD868-0CA1-47BA-8876-9453DCB13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798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3683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02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801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44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68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68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845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77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6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- 2017-10-26 11:13:02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vez más santafesinos pueden tener una mejor #SaludPública cerca de su casa 😷🏥😷 Por eso el #NuevoHospitaldeCeres es uno de esos hitos que nos llena de orgullo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35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- 2017-10-24 12:10:05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FORTALECIENDO LA RED DE SALUD DE TODOS LOS SANTAFESINOS 😷🏥😷 
Remodelamos y reacondicionamos el Hospital Eva Perón de #GranaderoBaigorria y quedó hermoso ¡Somos la provincia con los indicadores de mortalidad infantil y materna más bajos del país!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49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DA3C8-2B62-4379-89C5-6C41983C4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54171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E68BC-D108-4419-9C0D-62AE418A4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F0AECC-949F-4E03-9873-5CC8AEB778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683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1993E-BC07-4811-BF84-A58B2883F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C7746-FDA2-4110-96CA-F7896EA5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11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3E46-6858-455C-9CA7-FC485870B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AA39F-DF10-48B9-AB5B-EE3A01F39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55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D32A9-5D87-464A-9323-F9EB24BE3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A0B61-8505-4B54-8C62-8E57BE65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794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3D021-9DDE-4099-A106-674896E2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D7021F-F03F-48AE-9C8B-16A3A46A40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061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F6396-9F57-4410-9F76-9006CF0E7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C916-38C2-4CD4-86D3-94DCB80D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70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0DD7-F1D9-4532-86C5-FF3F609C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DC579-301A-477A-9DE5-4BC7EE060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385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08D94-F8EF-4E32-9977-F81C02A21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E8A4B-5FAD-46E2-91EE-0C89BC51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66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AD859-E960-4B9C-86B3-AD67699D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3C166-F7C6-44B4-88B8-F754F7FFD3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305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86C4-5BF8-4DE4-A1CB-08FBC4454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9AF70-362E-4D8C-AAA7-6BA97F88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58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DCE9E-F0E8-4F6E-8E6D-81AB8FA4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BF1834-BB1C-437C-BC77-E1155AB72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723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78798-F060-47F5-916C-E27EB4F13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D300-4BE3-442B-A4A6-DFF5BEAAA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464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07D16-A876-40C5-87BB-E768EDD9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A56DE-5DF4-43FC-BEC7-41EDE69937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7979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4AAE5-FD0E-4E38-8FD0-8621A364B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49667-BC8B-47E6-96A4-E8B4439F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205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407EB-8B01-4183-A9C7-4C43993F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B5F3D-BAC4-453D-A6EC-97A3CF7DE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D0940-CD18-4F23-8A42-CB3BCE1FB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C3FD1-5A29-4C04-B3DA-0BD19B56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37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4D82-207E-4BFE-8C8C-D393E7E3F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4C4D0-DDB5-4B17-9133-0949DA81D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10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147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611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530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5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09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Roldan Graciela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4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Lili Mateu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2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Beatriz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36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Nora Beatriz Jaime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3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Charo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0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Corengia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9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Elda Clementel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Gabi Lucero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9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Valeria Verónica Stefano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001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74ED0-7CAD-4306-8FDD-41C574105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96505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14B38-AE11-48E7-BCDB-706DDE56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B27D0-DBC2-4A88-B73A-3C0F50953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949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225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483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72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480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016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2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Lilian Perez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3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Aguirre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1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Silvia Presto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0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Gloria Favre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8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 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43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E2A10-F0D4-46B3-830A-5F110BD9E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1701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5875-0C2E-4105-9022-AEA39D49B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73148D-239E-4F55-987B-1B900B8FF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348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3FC65-FC48-495E-9279-6E5EB360C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F8D53-7A18-4FC0-BB5B-17D50CB7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945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Fans Total</vt:lpstr>
      <vt:lpstr>Facebook Key Metrics Table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2017-11-02T20:58:14Z</dcterms:created>
  <dcterms:modified xsi:type="dcterms:W3CDTF">2017-11-02T20:58:54Z</dcterms:modified>
</cp:coreProperties>
</file>