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46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8-43A1-8DAA-103BEECDDD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78</c:v>
                </c:pt>
                <c:pt idx="2">
                  <c:v>0</c:v>
                </c:pt>
                <c:pt idx="3">
                  <c:v>7.7629000000000001</c:v>
                </c:pt>
                <c:pt idx="4">
                  <c:v>53.083399999999997</c:v>
                </c:pt>
                <c:pt idx="5">
                  <c:v>44.008699999999997</c:v>
                </c:pt>
                <c:pt idx="6">
                  <c:v>98.387500000000003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98-43A1-8DAA-103BEECDDD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3.8690000000000002</c:v>
                </c:pt>
                <c:pt idx="4">
                  <c:v>46.2515</c:v>
                </c:pt>
                <c:pt idx="5">
                  <c:v>37.657800000000002</c:v>
                </c:pt>
                <c:pt idx="6">
                  <c:v>16.134499999999999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98-43A1-8DAA-103BEECDD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119864"/>
        <c:axId val="215446872"/>
      </c:radarChart>
      <c:catAx>
        <c:axId val="2891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446872"/>
        <c:crosses val="autoZero"/>
        <c:auto val="1"/>
        <c:lblAlgn val="ctr"/>
        <c:lblOffset val="100"/>
        <c:noMultiLvlLbl val="0"/>
      </c:catAx>
      <c:valAx>
        <c:axId val="21544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1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36795</c:v>
                </c:pt>
                <c:pt idx="1">
                  <c:v>36826</c:v>
                </c:pt>
                <c:pt idx="2">
                  <c:v>36858</c:v>
                </c:pt>
                <c:pt idx="3">
                  <c:v>36894</c:v>
                </c:pt>
                <c:pt idx="4">
                  <c:v>36935</c:v>
                </c:pt>
                <c:pt idx="5">
                  <c:v>36962</c:v>
                </c:pt>
                <c:pt idx="6">
                  <c:v>36991</c:v>
                </c:pt>
                <c:pt idx="7">
                  <c:v>37023</c:v>
                </c:pt>
                <c:pt idx="8">
                  <c:v>37081</c:v>
                </c:pt>
                <c:pt idx="9">
                  <c:v>37110</c:v>
                </c:pt>
                <c:pt idx="10">
                  <c:v>37158</c:v>
                </c:pt>
                <c:pt idx="11">
                  <c:v>37190</c:v>
                </c:pt>
                <c:pt idx="12">
                  <c:v>37204</c:v>
                </c:pt>
                <c:pt idx="13">
                  <c:v>37224</c:v>
                </c:pt>
                <c:pt idx="14">
                  <c:v>37234</c:v>
                </c:pt>
                <c:pt idx="15">
                  <c:v>37258</c:v>
                </c:pt>
                <c:pt idx="16">
                  <c:v>37280</c:v>
                </c:pt>
                <c:pt idx="17">
                  <c:v>37332</c:v>
                </c:pt>
                <c:pt idx="18">
                  <c:v>37360</c:v>
                </c:pt>
                <c:pt idx="19">
                  <c:v>37395</c:v>
                </c:pt>
                <c:pt idx="20">
                  <c:v>37427</c:v>
                </c:pt>
                <c:pt idx="21">
                  <c:v>37459</c:v>
                </c:pt>
                <c:pt idx="22">
                  <c:v>37592</c:v>
                </c:pt>
                <c:pt idx="23">
                  <c:v>37642</c:v>
                </c:pt>
                <c:pt idx="24">
                  <c:v>37704</c:v>
                </c:pt>
                <c:pt idx="25">
                  <c:v>37764</c:v>
                </c:pt>
                <c:pt idx="26">
                  <c:v>37797</c:v>
                </c:pt>
                <c:pt idx="27">
                  <c:v>37836</c:v>
                </c:pt>
                <c:pt idx="28">
                  <c:v>37855</c:v>
                </c:pt>
                <c:pt idx="29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8-42F2-85B9-7B643FFDD9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129034</c:v>
                </c:pt>
                <c:pt idx="1">
                  <c:v>129246</c:v>
                </c:pt>
                <c:pt idx="2">
                  <c:v>129421</c:v>
                </c:pt>
                <c:pt idx="3">
                  <c:v>129632</c:v>
                </c:pt>
                <c:pt idx="4">
                  <c:v>129451</c:v>
                </c:pt>
                <c:pt idx="5">
                  <c:v>129531</c:v>
                </c:pt>
                <c:pt idx="6">
                  <c:v>129671</c:v>
                </c:pt>
                <c:pt idx="7">
                  <c:v>129755</c:v>
                </c:pt>
                <c:pt idx="8">
                  <c:v>129904</c:v>
                </c:pt>
                <c:pt idx="9">
                  <c:v>130028</c:v>
                </c:pt>
                <c:pt idx="10">
                  <c:v>130189</c:v>
                </c:pt>
                <c:pt idx="11">
                  <c:v>130335</c:v>
                </c:pt>
                <c:pt idx="12">
                  <c:v>130470</c:v>
                </c:pt>
                <c:pt idx="13">
                  <c:v>130615</c:v>
                </c:pt>
                <c:pt idx="14">
                  <c:v>130724</c:v>
                </c:pt>
                <c:pt idx="15">
                  <c:v>130822</c:v>
                </c:pt>
                <c:pt idx="16">
                  <c:v>130892</c:v>
                </c:pt>
                <c:pt idx="17">
                  <c:v>131031</c:v>
                </c:pt>
                <c:pt idx="18">
                  <c:v>131161</c:v>
                </c:pt>
                <c:pt idx="19">
                  <c:v>131245</c:v>
                </c:pt>
                <c:pt idx="20">
                  <c:v>131351</c:v>
                </c:pt>
                <c:pt idx="21">
                  <c:v>131465</c:v>
                </c:pt>
                <c:pt idx="22">
                  <c:v>131648</c:v>
                </c:pt>
                <c:pt idx="23">
                  <c:v>131769</c:v>
                </c:pt>
                <c:pt idx="24">
                  <c:v>132019</c:v>
                </c:pt>
                <c:pt idx="25">
                  <c:v>132176</c:v>
                </c:pt>
                <c:pt idx="26">
                  <c:v>132284</c:v>
                </c:pt>
                <c:pt idx="27">
                  <c:v>132411</c:v>
                </c:pt>
                <c:pt idx="28">
                  <c:v>132519</c:v>
                </c:pt>
                <c:pt idx="29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A8-42F2-85B9-7B643FFDD9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180906</c:v>
                </c:pt>
                <c:pt idx="1">
                  <c:v>180981</c:v>
                </c:pt>
                <c:pt idx="2">
                  <c:v>181052</c:v>
                </c:pt>
                <c:pt idx="3">
                  <c:v>181132</c:v>
                </c:pt>
                <c:pt idx="4">
                  <c:v>180688</c:v>
                </c:pt>
                <c:pt idx="5">
                  <c:v>180738</c:v>
                </c:pt>
                <c:pt idx="6">
                  <c:v>180783</c:v>
                </c:pt>
                <c:pt idx="7">
                  <c:v>180816</c:v>
                </c:pt>
                <c:pt idx="8">
                  <c:v>180856</c:v>
                </c:pt>
                <c:pt idx="9">
                  <c:v>180885</c:v>
                </c:pt>
                <c:pt idx="10">
                  <c:v>180913</c:v>
                </c:pt>
                <c:pt idx="11">
                  <c:v>180962</c:v>
                </c:pt>
                <c:pt idx="12">
                  <c:v>180997</c:v>
                </c:pt>
                <c:pt idx="13">
                  <c:v>181031</c:v>
                </c:pt>
                <c:pt idx="14">
                  <c:v>181041</c:v>
                </c:pt>
                <c:pt idx="15">
                  <c:v>181059</c:v>
                </c:pt>
                <c:pt idx="16">
                  <c:v>181055</c:v>
                </c:pt>
                <c:pt idx="17">
                  <c:v>181090</c:v>
                </c:pt>
                <c:pt idx="18">
                  <c:v>181131</c:v>
                </c:pt>
                <c:pt idx="19">
                  <c:v>181148</c:v>
                </c:pt>
                <c:pt idx="20">
                  <c:v>181195</c:v>
                </c:pt>
                <c:pt idx="21">
                  <c:v>181233</c:v>
                </c:pt>
                <c:pt idx="22">
                  <c:v>181302</c:v>
                </c:pt>
                <c:pt idx="23">
                  <c:v>181367</c:v>
                </c:pt>
                <c:pt idx="24">
                  <c:v>181475</c:v>
                </c:pt>
                <c:pt idx="25">
                  <c:v>181512</c:v>
                </c:pt>
                <c:pt idx="26">
                  <c:v>181567</c:v>
                </c:pt>
                <c:pt idx="27">
                  <c:v>181622</c:v>
                </c:pt>
                <c:pt idx="28">
                  <c:v>181664</c:v>
                </c:pt>
                <c:pt idx="29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A8-42F2-85B9-7B643FFDD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672688"/>
        <c:axId val="210674328"/>
      </c:lineChart>
      <c:dateAx>
        <c:axId val="21067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74328"/>
        <c:crosses val="autoZero"/>
        <c:auto val="1"/>
        <c:lblOffset val="100"/>
        <c:baseTimeUnit val="days"/>
      </c:dateAx>
      <c:valAx>
        <c:axId val="21067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7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31</c:v>
                </c:pt>
                <c:pt idx="2">
                  <c:v>32</c:v>
                </c:pt>
                <c:pt idx="3">
                  <c:v>36</c:v>
                </c:pt>
                <c:pt idx="4">
                  <c:v>41</c:v>
                </c:pt>
                <c:pt idx="5">
                  <c:v>27</c:v>
                </c:pt>
                <c:pt idx="6">
                  <c:v>29</c:v>
                </c:pt>
                <c:pt idx="7">
                  <c:v>32</c:v>
                </c:pt>
                <c:pt idx="8">
                  <c:v>58</c:v>
                </c:pt>
                <c:pt idx="9">
                  <c:v>29</c:v>
                </c:pt>
                <c:pt idx="10">
                  <c:v>48</c:v>
                </c:pt>
                <c:pt idx="11">
                  <c:v>32</c:v>
                </c:pt>
                <c:pt idx="12">
                  <c:v>14</c:v>
                </c:pt>
                <c:pt idx="13">
                  <c:v>20</c:v>
                </c:pt>
                <c:pt idx="14">
                  <c:v>10</c:v>
                </c:pt>
                <c:pt idx="15">
                  <c:v>24</c:v>
                </c:pt>
                <c:pt idx="16">
                  <c:v>22</c:v>
                </c:pt>
                <c:pt idx="17">
                  <c:v>52</c:v>
                </c:pt>
                <c:pt idx="18">
                  <c:v>28</c:v>
                </c:pt>
                <c:pt idx="19">
                  <c:v>35</c:v>
                </c:pt>
                <c:pt idx="20">
                  <c:v>32</c:v>
                </c:pt>
                <c:pt idx="21">
                  <c:v>32</c:v>
                </c:pt>
                <c:pt idx="22">
                  <c:v>133</c:v>
                </c:pt>
                <c:pt idx="23">
                  <c:v>50</c:v>
                </c:pt>
                <c:pt idx="24">
                  <c:v>62</c:v>
                </c:pt>
                <c:pt idx="25">
                  <c:v>60</c:v>
                </c:pt>
                <c:pt idx="26">
                  <c:v>33</c:v>
                </c:pt>
                <c:pt idx="27">
                  <c:v>39</c:v>
                </c:pt>
                <c:pt idx="28">
                  <c:v>19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0-4ED6-A021-1DDB3AC924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174</c:v>
                </c:pt>
                <c:pt idx="1">
                  <c:v>212</c:v>
                </c:pt>
                <c:pt idx="2">
                  <c:v>175</c:v>
                </c:pt>
                <c:pt idx="3">
                  <c:v>211</c:v>
                </c:pt>
                <c:pt idx="4">
                  <c:v>-181</c:v>
                </c:pt>
                <c:pt idx="5">
                  <c:v>80</c:v>
                </c:pt>
                <c:pt idx="6">
                  <c:v>140</c:v>
                </c:pt>
                <c:pt idx="7">
                  <c:v>84</c:v>
                </c:pt>
                <c:pt idx="8">
                  <c:v>149</c:v>
                </c:pt>
                <c:pt idx="9">
                  <c:v>124</c:v>
                </c:pt>
                <c:pt idx="10">
                  <c:v>161</c:v>
                </c:pt>
                <c:pt idx="11">
                  <c:v>146</c:v>
                </c:pt>
                <c:pt idx="12">
                  <c:v>135</c:v>
                </c:pt>
                <c:pt idx="13">
                  <c:v>145</c:v>
                </c:pt>
                <c:pt idx="14">
                  <c:v>109</c:v>
                </c:pt>
                <c:pt idx="15">
                  <c:v>98</c:v>
                </c:pt>
                <c:pt idx="16">
                  <c:v>70</c:v>
                </c:pt>
                <c:pt idx="17">
                  <c:v>139</c:v>
                </c:pt>
                <c:pt idx="18">
                  <c:v>130</c:v>
                </c:pt>
                <c:pt idx="19">
                  <c:v>84</c:v>
                </c:pt>
                <c:pt idx="20">
                  <c:v>106</c:v>
                </c:pt>
                <c:pt idx="21">
                  <c:v>114</c:v>
                </c:pt>
                <c:pt idx="22">
                  <c:v>183</c:v>
                </c:pt>
                <c:pt idx="23">
                  <c:v>121</c:v>
                </c:pt>
                <c:pt idx="24">
                  <c:v>250</c:v>
                </c:pt>
                <c:pt idx="25">
                  <c:v>157</c:v>
                </c:pt>
                <c:pt idx="26">
                  <c:v>108</c:v>
                </c:pt>
                <c:pt idx="27">
                  <c:v>127</c:v>
                </c:pt>
                <c:pt idx="28">
                  <c:v>108</c:v>
                </c:pt>
                <c:pt idx="29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F0-4ED6-A021-1DDB3AC924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53</c:v>
                </c:pt>
                <c:pt idx="1">
                  <c:v>75</c:v>
                </c:pt>
                <c:pt idx="2">
                  <c:v>71</c:v>
                </c:pt>
                <c:pt idx="3">
                  <c:v>80</c:v>
                </c:pt>
                <c:pt idx="4">
                  <c:v>-444</c:v>
                </c:pt>
                <c:pt idx="5">
                  <c:v>50</c:v>
                </c:pt>
                <c:pt idx="6">
                  <c:v>45</c:v>
                </c:pt>
                <c:pt idx="7">
                  <c:v>33</c:v>
                </c:pt>
                <c:pt idx="8">
                  <c:v>40</c:v>
                </c:pt>
                <c:pt idx="9">
                  <c:v>29</c:v>
                </c:pt>
                <c:pt idx="10">
                  <c:v>28</c:v>
                </c:pt>
                <c:pt idx="11">
                  <c:v>49</c:v>
                </c:pt>
                <c:pt idx="12">
                  <c:v>35</c:v>
                </c:pt>
                <c:pt idx="13">
                  <c:v>34</c:v>
                </c:pt>
                <c:pt idx="14">
                  <c:v>10</c:v>
                </c:pt>
                <c:pt idx="15">
                  <c:v>18</c:v>
                </c:pt>
                <c:pt idx="16">
                  <c:v>-4</c:v>
                </c:pt>
                <c:pt idx="17">
                  <c:v>35</c:v>
                </c:pt>
                <c:pt idx="18">
                  <c:v>41</c:v>
                </c:pt>
                <c:pt idx="19">
                  <c:v>17</c:v>
                </c:pt>
                <c:pt idx="20">
                  <c:v>47</c:v>
                </c:pt>
                <c:pt idx="21">
                  <c:v>38</c:v>
                </c:pt>
                <c:pt idx="22">
                  <c:v>69</c:v>
                </c:pt>
                <c:pt idx="23">
                  <c:v>65</c:v>
                </c:pt>
                <c:pt idx="24">
                  <c:v>108</c:v>
                </c:pt>
                <c:pt idx="25">
                  <c:v>37</c:v>
                </c:pt>
                <c:pt idx="26">
                  <c:v>55</c:v>
                </c:pt>
                <c:pt idx="27">
                  <c:v>55</c:v>
                </c:pt>
                <c:pt idx="28">
                  <c:v>42</c:v>
                </c:pt>
                <c:pt idx="29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F0-4ED6-A021-1DDB3AC92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668752"/>
        <c:axId val="210669408"/>
      </c:lineChart>
      <c:dateAx>
        <c:axId val="210668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69408"/>
        <c:crosses val="autoZero"/>
        <c:auto val="1"/>
        <c:lblOffset val="100"/>
        <c:baseTimeUnit val="days"/>
      </c:dateAx>
      <c:valAx>
        <c:axId val="21066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6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8-40C4-9DB6-47C8E1478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130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8-40C4-9DB6-47C8E1478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45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98-40C4-9DB6-47C8E1478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351312"/>
        <c:axId val="300350984"/>
      </c:barChart>
      <c:catAx>
        <c:axId val="30035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50984"/>
        <c:crosses val="autoZero"/>
        <c:auto val="1"/>
        <c:lblAlgn val="ctr"/>
        <c:lblOffset val="100"/>
        <c:noMultiLvlLbl val="0"/>
      </c:catAx>
      <c:valAx>
        <c:axId val="30035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5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2-4B1D-B874-396B50014F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22-4B1D-B874-396B50014F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7</c:v>
                </c:pt>
                <c:pt idx="9">
                  <c:v>5</c:v>
                </c:pt>
                <c:pt idx="10">
                  <c:v>4</c:v>
                </c:pt>
                <c:pt idx="11">
                  <c:v>6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6</c:v>
                </c:pt>
                <c:pt idx="23">
                  <c:v>4</c:v>
                </c:pt>
                <c:pt idx="24">
                  <c:v>5</c:v>
                </c:pt>
                <c:pt idx="25">
                  <c:v>5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22-4B1D-B874-396B50014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40816"/>
        <c:axId val="300343440"/>
      </c:lineChart>
      <c:dateAx>
        <c:axId val="30034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3440"/>
        <c:crosses val="autoZero"/>
        <c:auto val="1"/>
        <c:lblOffset val="100"/>
        <c:baseTimeUnit val="days"/>
      </c:dateAx>
      <c:valAx>
        <c:axId val="30034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78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47-4B62-BDEF-3AF805D58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47-4B62-BDEF-3AF805D58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337208"/>
        <c:axId val="300345080"/>
      </c:barChart>
      <c:catAx>
        <c:axId val="30033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5080"/>
        <c:crosses val="autoZero"/>
        <c:auto val="1"/>
        <c:lblAlgn val="ctr"/>
        <c:lblOffset val="100"/>
        <c:noMultiLvlLbl val="0"/>
      </c:catAx>
      <c:valAx>
        <c:axId val="30034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3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B-4D44-8F15-CE77C63B81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BB-4D44-8F15-CE77C63B81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BB-4D44-8F15-CE77C63B8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337536"/>
        <c:axId val="300340488"/>
      </c:barChart>
      <c:catAx>
        <c:axId val="30033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40488"/>
        <c:crosses val="autoZero"/>
        <c:auto val="1"/>
        <c:lblAlgn val="ctr"/>
        <c:lblOffset val="100"/>
        <c:noMultiLvlLbl val="0"/>
      </c:catAx>
      <c:valAx>
        <c:axId val="30034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3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1.0059279892152999</c:v>
                </c:pt>
                <c:pt idx="1">
                  <c:v>0.55541420039102996</c:v>
                </c:pt>
                <c:pt idx="2">
                  <c:v>0.36916017176883997</c:v>
                </c:pt>
                <c:pt idx="3">
                  <c:v>1.185821035434</c:v>
                </c:pt>
                <c:pt idx="4">
                  <c:v>0.87152154699091999</c:v>
                </c:pt>
                <c:pt idx="5">
                  <c:v>0.73117818785654998</c:v>
                </c:pt>
                <c:pt idx="6">
                  <c:v>2.2884657161647999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8-4757-ABF8-24600D6C75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6.6903165760686001E-2</c:v>
                </c:pt>
                <c:pt idx="1">
                  <c:v>6.8191000316660005E-2</c:v>
                </c:pt>
                <c:pt idx="2">
                  <c:v>7.8551731842261996E-2</c:v>
                </c:pt>
                <c:pt idx="3">
                  <c:v>8.2667466295075001E-2</c:v>
                </c:pt>
                <c:pt idx="4">
                  <c:v>9.7906373989841006E-2</c:v>
                </c:pt>
                <c:pt idx="5">
                  <c:v>8.6808399122089E-2</c:v>
                </c:pt>
                <c:pt idx="6">
                  <c:v>0.23032433947361999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28-4757-ABF8-24600D6C75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2.7484699571092001E-2</c:v>
                </c:pt>
                <c:pt idx="1">
                  <c:v>2.5033444313915E-2</c:v>
                </c:pt>
                <c:pt idx="2">
                  <c:v>2.5398068533419998E-2</c:v>
                </c:pt>
                <c:pt idx="3">
                  <c:v>2.7760465787523999E-2</c:v>
                </c:pt>
                <c:pt idx="4">
                  <c:v>0.13654367230778999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28-4757-ABF8-24600D6C7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675312"/>
        <c:axId val="293559480"/>
      </c:barChart>
      <c:catAx>
        <c:axId val="21067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59480"/>
        <c:crosses val="autoZero"/>
        <c:auto val="1"/>
        <c:lblAlgn val="ctr"/>
        <c:lblOffset val="100"/>
        <c:noMultiLvlLbl val="0"/>
      </c:catAx>
      <c:valAx>
        <c:axId val="29355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7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5B-4614-9307-D6C31E98F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9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5B-4614-9307-D6C31E98FE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5B-4614-9307-D6C31E98F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65712"/>
        <c:axId val="293566040"/>
      </c:lineChart>
      <c:catAx>
        <c:axId val="29356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6040"/>
        <c:crosses val="autoZero"/>
        <c:auto val="1"/>
        <c:lblAlgn val="ctr"/>
        <c:lblOffset val="100"/>
        <c:noMultiLvlLbl val="0"/>
      </c:catAx>
      <c:valAx>
        <c:axId val="29356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0.78746484531940997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0.11249497790276999</c:v>
                </c:pt>
                <c:pt idx="9">
                  <c:v>0</c:v>
                </c:pt>
                <c:pt idx="10">
                  <c:v>0.72228918351858995</c:v>
                </c:pt>
                <c:pt idx="11">
                  <c:v>0.70711128967457004</c:v>
                </c:pt>
                <c:pt idx="12">
                  <c:v>0</c:v>
                </c:pt>
                <c:pt idx="13">
                  <c:v>0.91803937324227003</c:v>
                </c:pt>
                <c:pt idx="14">
                  <c:v>0.44837284049818998</c:v>
                </c:pt>
                <c:pt idx="15">
                  <c:v>0.69104057854559997</c:v>
                </c:pt>
                <c:pt idx="16">
                  <c:v>7.1099504486407001</c:v>
                </c:pt>
                <c:pt idx="17">
                  <c:v>1.4231507521986</c:v>
                </c:pt>
                <c:pt idx="18">
                  <c:v>0.77139413419044001</c:v>
                </c:pt>
                <c:pt idx="19">
                  <c:v>1.2213740458015001</c:v>
                </c:pt>
                <c:pt idx="20">
                  <c:v>0.61693674389536002</c:v>
                </c:pt>
                <c:pt idx="21">
                  <c:v>1.3285121199945999</c:v>
                </c:pt>
                <c:pt idx="22">
                  <c:v>0.39105397080486998</c:v>
                </c:pt>
                <c:pt idx="23">
                  <c:v>0.50247756796571996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D5-4FEC-828A-C4CBBB8644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0.12022079341901</c:v>
                </c:pt>
                <c:pt idx="11">
                  <c:v>5.4111037207496999E-2</c:v>
                </c:pt>
                <c:pt idx="12">
                  <c:v>7.3164578252460005E-2</c:v>
                </c:pt>
                <c:pt idx="13">
                  <c:v>7.4846522580103006E-2</c:v>
                </c:pt>
                <c:pt idx="14">
                  <c:v>0.12824825498275999</c:v>
                </c:pt>
                <c:pt idx="15">
                  <c:v>5.7593851219281997E-2</c:v>
                </c:pt>
                <c:pt idx="16">
                  <c:v>0.13226198576463</c:v>
                </c:pt>
                <c:pt idx="17">
                  <c:v>9.8553597380059005E-2</c:v>
                </c:pt>
                <c:pt idx="18">
                  <c:v>5.6319650971068003E-2</c:v>
                </c:pt>
                <c:pt idx="19">
                  <c:v>0.12767486487106</c:v>
                </c:pt>
                <c:pt idx="20">
                  <c:v>6.0906771864638998E-2</c:v>
                </c:pt>
                <c:pt idx="21">
                  <c:v>2.9816285808211999E-2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D5-4FEC-828A-C4CBBB8644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1.2354939769668999E-2</c:v>
                </c:pt>
                <c:pt idx="11">
                  <c:v>1.6516152122646999E-2</c:v>
                </c:pt>
                <c:pt idx="12">
                  <c:v>2.0407713012398999E-2</c:v>
                </c:pt>
                <c:pt idx="13">
                  <c:v>2.0040006471635001E-2</c:v>
                </c:pt>
                <c:pt idx="14">
                  <c:v>0.42580417420465</c:v>
                </c:pt>
                <c:pt idx="15">
                  <c:v>4.5227904513965002E-2</c:v>
                </c:pt>
                <c:pt idx="16">
                  <c:v>2.6008166479419E-2</c:v>
                </c:pt>
                <c:pt idx="17">
                  <c:v>2.5529339830183E-2</c:v>
                </c:pt>
                <c:pt idx="18">
                  <c:v>4.7020473900189999E-2</c:v>
                </c:pt>
                <c:pt idx="19">
                  <c:v>4.9810093714255002E-2</c:v>
                </c:pt>
                <c:pt idx="20">
                  <c:v>2.4912118136756999E-2</c:v>
                </c:pt>
                <c:pt idx="21">
                  <c:v>1.8422097692274E-2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D5-4FEC-828A-C4CBBB8644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57840"/>
        <c:axId val="293565056"/>
      </c:lineChart>
      <c:catAx>
        <c:axId val="29355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5056"/>
        <c:crosses val="autoZero"/>
        <c:auto val="1"/>
        <c:lblAlgn val="ctr"/>
        <c:lblOffset val="100"/>
        <c:noMultiLvlLbl val="0"/>
      </c:catAx>
      <c:valAx>
        <c:axId val="29356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5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12</c:v>
                </c:pt>
                <c:pt idx="2">
                  <c:v>106</c:v>
                </c:pt>
                <c:pt idx="3">
                  <c:v>73</c:v>
                </c:pt>
                <c:pt idx="4">
                  <c:v>31</c:v>
                </c:pt>
                <c:pt idx="5">
                  <c:v>28</c:v>
                </c:pt>
                <c:pt idx="6">
                  <c:v>20</c:v>
                </c:pt>
                <c:pt idx="7">
                  <c:v>41</c:v>
                </c:pt>
                <c:pt idx="8">
                  <c:v>126</c:v>
                </c:pt>
                <c:pt idx="9">
                  <c:v>108</c:v>
                </c:pt>
                <c:pt idx="10">
                  <c:v>58</c:v>
                </c:pt>
                <c:pt idx="11">
                  <c:v>25</c:v>
                </c:pt>
                <c:pt idx="12">
                  <c:v>15</c:v>
                </c:pt>
                <c:pt idx="13">
                  <c:v>15</c:v>
                </c:pt>
                <c:pt idx="14">
                  <c:v>2</c:v>
                </c:pt>
                <c:pt idx="15">
                  <c:v>64</c:v>
                </c:pt>
                <c:pt idx="16">
                  <c:v>31</c:v>
                </c:pt>
                <c:pt idx="17">
                  <c:v>10</c:v>
                </c:pt>
                <c:pt idx="18">
                  <c:v>16</c:v>
                </c:pt>
                <c:pt idx="19">
                  <c:v>14</c:v>
                </c:pt>
                <c:pt idx="20">
                  <c:v>12</c:v>
                </c:pt>
                <c:pt idx="21">
                  <c:v>426</c:v>
                </c:pt>
                <c:pt idx="22">
                  <c:v>138</c:v>
                </c:pt>
                <c:pt idx="23">
                  <c:v>68</c:v>
                </c:pt>
                <c:pt idx="24">
                  <c:v>31</c:v>
                </c:pt>
                <c:pt idx="25">
                  <c:v>32</c:v>
                </c:pt>
                <c:pt idx="26">
                  <c:v>38</c:v>
                </c:pt>
                <c:pt idx="27">
                  <c:v>27</c:v>
                </c:pt>
                <c:pt idx="28">
                  <c:v>16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4-413B-A5FD-478FC9133D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36</c:v>
                </c:pt>
                <c:pt idx="2">
                  <c:v>35</c:v>
                </c:pt>
                <c:pt idx="3">
                  <c:v>46</c:v>
                </c:pt>
                <c:pt idx="4">
                  <c:v>50</c:v>
                </c:pt>
                <c:pt idx="5">
                  <c:v>39</c:v>
                </c:pt>
                <c:pt idx="6">
                  <c:v>24</c:v>
                </c:pt>
                <c:pt idx="7">
                  <c:v>24</c:v>
                </c:pt>
                <c:pt idx="8">
                  <c:v>41</c:v>
                </c:pt>
                <c:pt idx="9">
                  <c:v>44</c:v>
                </c:pt>
                <c:pt idx="10">
                  <c:v>53</c:v>
                </c:pt>
                <c:pt idx="11">
                  <c:v>26</c:v>
                </c:pt>
                <c:pt idx="12">
                  <c:v>21</c:v>
                </c:pt>
                <c:pt idx="13">
                  <c:v>13</c:v>
                </c:pt>
                <c:pt idx="14">
                  <c:v>13</c:v>
                </c:pt>
                <c:pt idx="15">
                  <c:v>11</c:v>
                </c:pt>
                <c:pt idx="16">
                  <c:v>16</c:v>
                </c:pt>
                <c:pt idx="17">
                  <c:v>40</c:v>
                </c:pt>
                <c:pt idx="18">
                  <c:v>26</c:v>
                </c:pt>
                <c:pt idx="19">
                  <c:v>30</c:v>
                </c:pt>
                <c:pt idx="20">
                  <c:v>13</c:v>
                </c:pt>
                <c:pt idx="21">
                  <c:v>6</c:v>
                </c:pt>
                <c:pt idx="22">
                  <c:v>29</c:v>
                </c:pt>
                <c:pt idx="23">
                  <c:v>52</c:v>
                </c:pt>
                <c:pt idx="24">
                  <c:v>33</c:v>
                </c:pt>
                <c:pt idx="25">
                  <c:v>39</c:v>
                </c:pt>
                <c:pt idx="26">
                  <c:v>37</c:v>
                </c:pt>
                <c:pt idx="27">
                  <c:v>26</c:v>
                </c:pt>
                <c:pt idx="28">
                  <c:v>10</c:v>
                </c:pt>
                <c:pt idx="2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14-413B-A5FD-478FC9133D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</c:v>
                </c:pt>
                <c:pt idx="1">
                  <c:v>26</c:v>
                </c:pt>
                <c:pt idx="2">
                  <c:v>27</c:v>
                </c:pt>
                <c:pt idx="3">
                  <c:v>31</c:v>
                </c:pt>
                <c:pt idx="4">
                  <c:v>45</c:v>
                </c:pt>
                <c:pt idx="5">
                  <c:v>27</c:v>
                </c:pt>
                <c:pt idx="6">
                  <c:v>22</c:v>
                </c:pt>
                <c:pt idx="7">
                  <c:v>28</c:v>
                </c:pt>
                <c:pt idx="8">
                  <c:v>18</c:v>
                </c:pt>
                <c:pt idx="9">
                  <c:v>23</c:v>
                </c:pt>
                <c:pt idx="10">
                  <c:v>28</c:v>
                </c:pt>
                <c:pt idx="11">
                  <c:v>12</c:v>
                </c:pt>
                <c:pt idx="12">
                  <c:v>14</c:v>
                </c:pt>
                <c:pt idx="13">
                  <c:v>3</c:v>
                </c:pt>
                <c:pt idx="14">
                  <c:v>3</c:v>
                </c:pt>
                <c:pt idx="15">
                  <c:v>0</c:v>
                </c:pt>
                <c:pt idx="16">
                  <c:v>11</c:v>
                </c:pt>
                <c:pt idx="17">
                  <c:v>16</c:v>
                </c:pt>
                <c:pt idx="18">
                  <c:v>19</c:v>
                </c:pt>
                <c:pt idx="19">
                  <c:v>27</c:v>
                </c:pt>
                <c:pt idx="20">
                  <c:v>8</c:v>
                </c:pt>
                <c:pt idx="21">
                  <c:v>4</c:v>
                </c:pt>
                <c:pt idx="22">
                  <c:v>7</c:v>
                </c:pt>
                <c:pt idx="23">
                  <c:v>40</c:v>
                </c:pt>
                <c:pt idx="24">
                  <c:v>49</c:v>
                </c:pt>
                <c:pt idx="25">
                  <c:v>77</c:v>
                </c:pt>
                <c:pt idx="26">
                  <c:v>94</c:v>
                </c:pt>
                <c:pt idx="27">
                  <c:v>64</c:v>
                </c:pt>
                <c:pt idx="28">
                  <c:v>13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14-413B-A5FD-478FC9133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40400"/>
        <c:axId val="381533184"/>
      </c:lineChart>
      <c:dateAx>
        <c:axId val="38154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33184"/>
        <c:crosses val="autoZero"/>
        <c:auto val="1"/>
        <c:lblOffset val="100"/>
        <c:baseTimeUnit val="days"/>
      </c:dateAx>
      <c:valAx>
        <c:axId val="38153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4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5-45B4-9182-C12E08198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65-45B4-9182-C12E081984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65-45B4-9182-C12E08198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265440"/>
        <c:axId val="401259208"/>
      </c:barChart>
      <c:catAx>
        <c:axId val="40126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59208"/>
        <c:crosses val="autoZero"/>
        <c:auto val="1"/>
        <c:lblAlgn val="ctr"/>
        <c:lblOffset val="100"/>
        <c:noMultiLvlLbl val="0"/>
      </c:catAx>
      <c:valAx>
        <c:axId val="40125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26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4B1F-1DDB-4D5E-8D18-4BEDF1386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4D680D-5FF8-457E-983C-0DE355B80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35992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DDD36-CCC8-4F12-9E9C-F32E4541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8DCA2-9700-49A5-95FC-EB1496176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817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515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67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648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74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40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553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154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921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119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750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35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560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031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30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85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29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2D7ED-7775-4776-9C10-DB6AB5B36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17596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D93F2-7AB2-4932-BEC8-E7E573C9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20CD45-C886-43FF-8E09-6211E63AB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436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2BF5C-ACF7-46A9-8ED3-F08FBA3D8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9CE159-5745-4E27-A32C-9156B389C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8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3326-18A1-4CF1-90B5-B64CFA9EC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21C27-8B9F-498B-8887-A63D2DEE1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746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25CAE-EF30-4303-A100-C2EF5416B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C3EF3-D040-429E-A763-8703FC2A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2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58488-5175-4408-9DDB-9C5EF80E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BBC23C-DEDF-4CC2-80B4-D251BCBD1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227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46C34-E612-4992-A095-DB0EC8823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9FFE2-3A08-498A-BF7C-2C2D3812F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677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EF15-2964-4698-9DC9-9DA45A95A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15F063-9F83-4928-99AD-DABB72E83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3193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95593-4329-4CCD-8BA8-66C59B4F7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72DE1-219C-4604-8EAC-737649F56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2320-6CAB-4126-BD17-971634870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910B57-C551-4EAE-9993-D956A5FBF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280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6EFED-1E4A-47A2-B177-2EB5F10F9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22800-4541-4972-8975-092E23475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13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A220-DD43-4798-BB8A-7775CDE4C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5B6ED-CEB0-4C41-A8C6-666B12655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638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1225F-1951-406D-9718-4CCB8C28E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72624-7C6F-4E87-877F-B86D9F7A8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34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09140-D783-46D3-B26C-01F9D11C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93998F-ACBA-4A46-9436-00C17F675C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447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61DE7-F2F1-49BE-B03C-E720D7677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C677B-77E4-486F-A2A5-AEF20CFC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82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A5B85-08E0-4FF7-B0B3-AB8DA44E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12B90-1388-4E0C-8C08-8BF5A402C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179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25AAC-DF75-4EF2-ACDE-6BCEE776F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63419-A6B2-4DEC-9B0A-B20A99E9D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40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824A5-0B53-447F-8A9A-C6263306B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6175C-2462-4E69-9B1C-AB7CBB9510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476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68BC2-DAC8-42A5-8269-880DE9FC8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EBED-D897-4704-8410-2B643E861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89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5022-9177-4AF8-9AB5-F197C763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70F279-C324-4EB4-BE85-1B0D54027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501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2B8E2-8BE9-4417-B8EA-611C460B8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E4867-3C85-47CB-A703-6370A5939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58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7CFF-725B-4F87-9BC5-49857A916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45FC8-BD75-4841-9164-133055219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396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091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5175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567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2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15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408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3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1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3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98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50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3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9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DD229-AB35-4D2E-AE3C-B1BEFC440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854231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2C4DF-A93E-4E2D-A01C-1D9DDF983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71DD5-92C1-4D29-B87F-C887EECFB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692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7912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399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81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69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71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373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3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8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44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1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96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5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90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89271-77F8-4D8B-8E6F-5C2945CD6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165479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DD75-0D25-4696-8299-FB89081A9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13F66-8F11-444C-A839-22B253A29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102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122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967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650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236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56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86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4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8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14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0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41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45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3D26E-8A5E-4F6D-8A9C-69FB6FB18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44465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81AB-17FA-455B-837A-7A7CF71DA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E5C70-DC5C-4C6F-9FA9-EBC47FE50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415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099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765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469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850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29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85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7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54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0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0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0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- 2017-10-30 20:16:02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#Lechería Firmamos un acuerdo junto a gremios y empresarios para mejorar la producción y el empleo de la industria. https://t.co/IBTkBmZdv1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87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A4320-2D8C-4CFB-B652-72F9DFD09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327947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00393-48CD-447A-9224-F6EE1E1EF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80E63-898B-42D9-9322-D41757250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5695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C7AB7-AB8E-488B-9FEF-78F68B84E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960A0-DEBA-4B22-8982-007F13604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45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7953-28E1-44A0-B47C-D27431DCF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EB29A-B93E-405F-80A4-86F24F60D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61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063504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7865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66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022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8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3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8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6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76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16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7A949-6BAF-4C66-B7C1-DA8A5753B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576986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69F4F-2A7E-4924-856D-964851C1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31615-7304-42EE-B47B-4EEB2DE53C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349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625589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4936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3877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47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6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2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0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98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4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3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89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948B4-CC48-470B-851A-F87A6B74B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38505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167F-DF68-40F4-9913-A69C965F9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019AE-ADA8-4A32-A570-EB4DF4DCD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887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249451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803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102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96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58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1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4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18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16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- 2017-10-14 11:30:51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con los vecinos de #MalvinasArgentinas. Seguimos #CambiandoJuntos… https://t.co/u0SqzocCz2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40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F55AC-4416-4558-998A-B06C5B756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588753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3BBCB-8A1A-4A1C-8B9B-84E611E4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59AF7-FD99-458B-83FF-A6269444F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266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7855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0705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172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7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(136),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79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0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(44), @AgroindustriaAR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1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(26), @AgroindustriaAR (37),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24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57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1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0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5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(12), @AgroindustriaAR (33),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2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46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41217-7623-41FE-A336-CBB284153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343064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3B4C-0D00-4A6B-9B9B-244BDDB7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45282-3902-4108-92B3-3EE9FFE58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25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778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4929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13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4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21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1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2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8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(22),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31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(38), @AgroindustriaAR (2),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9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7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(30),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8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@AnPasserini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(25), @AgroindustriaAR (12),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77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B410B-929E-4ACC-8EA3-D0BF043CE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726848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C3CA-4103-4350-921E-ACD6AFFE5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DE947-F9AD-4723-971C-5A13B26009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16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6BF9E-8663-4FEE-BCE1-BBDB1AF74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1EF56-83C7-4076-A3A8-B9EC5F1E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62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D5C72-3A6C-4523-BCE5-31393645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E61BB5-3756-44BE-9FC3-11FE877F6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886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184791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8718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554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74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2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4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9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60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1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7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93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40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A5474A-2688-454A-BD32-D062C8F8A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88675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C493A-A83F-48DF-B898-62DBBCC4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C5C13-8FBD-4B92-90FF-2B93A4E1D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993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079473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320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642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539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43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15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5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3C2EE-4208-4D5D-8D4F-315C8B2CEB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622970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1539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2017-11-02T20:22:55Z</dcterms:created>
  <dcterms:modified xsi:type="dcterms:W3CDTF">2017-11-02T20:23:35Z</dcterms:modified>
</cp:coreProperties>
</file>