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233615</c:v>
                </c:pt>
                <c:pt idx="1">
                  <c:v>233632</c:v>
                </c:pt>
                <c:pt idx="2">
                  <c:v>233642</c:v>
                </c:pt>
                <c:pt idx="3">
                  <c:v>233647</c:v>
                </c:pt>
                <c:pt idx="4">
                  <c:v>233665</c:v>
                </c:pt>
                <c:pt idx="5">
                  <c:v>233696</c:v>
                </c:pt>
                <c:pt idx="6">
                  <c:v>233774</c:v>
                </c:pt>
                <c:pt idx="7">
                  <c:v>233860</c:v>
                </c:pt>
                <c:pt idx="8">
                  <c:v>233889</c:v>
                </c:pt>
                <c:pt idx="9">
                  <c:v>234020</c:v>
                </c:pt>
                <c:pt idx="10">
                  <c:v>234268</c:v>
                </c:pt>
                <c:pt idx="11">
                  <c:v>234648</c:v>
                </c:pt>
                <c:pt idx="12">
                  <c:v>234900</c:v>
                </c:pt>
                <c:pt idx="13">
                  <c:v>235148</c:v>
                </c:pt>
                <c:pt idx="14">
                  <c:v>235239</c:v>
                </c:pt>
                <c:pt idx="15">
                  <c:v>235470</c:v>
                </c:pt>
                <c:pt idx="16">
                  <c:v>235741</c:v>
                </c:pt>
                <c:pt idx="17">
                  <c:v>235976</c:v>
                </c:pt>
                <c:pt idx="18">
                  <c:v>236221</c:v>
                </c:pt>
                <c:pt idx="19">
                  <c:v>236426</c:v>
                </c:pt>
                <c:pt idx="20">
                  <c:v>236648</c:v>
                </c:pt>
                <c:pt idx="21">
                  <c:v>236847</c:v>
                </c:pt>
                <c:pt idx="22">
                  <c:v>236973</c:v>
                </c:pt>
                <c:pt idx="23">
                  <c:v>237204</c:v>
                </c:pt>
                <c:pt idx="24">
                  <c:v>237467</c:v>
                </c:pt>
                <c:pt idx="25">
                  <c:v>237708</c:v>
                </c:pt>
                <c:pt idx="26">
                  <c:v>237972</c:v>
                </c:pt>
                <c:pt idx="27">
                  <c:v>238181</c:v>
                </c:pt>
                <c:pt idx="28">
                  <c:v>238405</c:v>
                </c:pt>
                <c:pt idx="29">
                  <c:v>238336</c:v>
                </c:pt>
                <c:pt idx="30">
                  <c:v>238659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66-491E-91A8-EEF84EF14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42488"/>
        <c:axId val="291306064"/>
      </c:lineChart>
      <c:catAx>
        <c:axId val="28914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6064"/>
        <c:crosses val="autoZero"/>
        <c:auto val="1"/>
        <c:lblAlgn val="ctr"/>
        <c:lblOffset val="100"/>
        <c:noMultiLvlLbl val="0"/>
      </c:catAx>
      <c:valAx>
        <c:axId val="29130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4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5C-4870-8F69-35A349413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310328"/>
        <c:axId val="291306720"/>
      </c:radarChart>
      <c:catAx>
        <c:axId val="29131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6720"/>
        <c:crosses val="autoZero"/>
        <c:auto val="1"/>
        <c:lblAlgn val="ctr"/>
        <c:lblOffset val="100"/>
        <c:noMultiLvlLbl val="0"/>
      </c:catAx>
      <c:valAx>
        <c:axId val="29130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0.14724577631482999</c:v>
                </c:pt>
                <c:pt idx="2">
                  <c:v>4.3229454238841003E-2</c:v>
                </c:pt>
                <c:pt idx="3">
                  <c:v>8.7740322884388003E-2</c:v>
                </c:pt>
                <c:pt idx="4">
                  <c:v>8.9447735131989003E-2</c:v>
                </c:pt>
                <c:pt idx="5">
                  <c:v>5.9910989387196002E-2</c:v>
                </c:pt>
                <c:pt idx="6">
                  <c:v>0</c:v>
                </c:pt>
                <c:pt idx="7">
                  <c:v>0</c:v>
                </c:pt>
                <c:pt idx="8">
                  <c:v>2.7365162437894001E-2</c:v>
                </c:pt>
                <c:pt idx="9">
                  <c:v>3.4955589560340998</c:v>
                </c:pt>
                <c:pt idx="10">
                  <c:v>1.7937679376794E-2</c:v>
                </c:pt>
                <c:pt idx="11">
                  <c:v>2.1325781163364001E-2</c:v>
                </c:pt>
                <c:pt idx="12">
                  <c:v>0</c:v>
                </c:pt>
                <c:pt idx="13">
                  <c:v>2.9784192252705999E-2</c:v>
                </c:pt>
                <c:pt idx="14">
                  <c:v>6.3777408341235006E-2</c:v>
                </c:pt>
                <c:pt idx="15">
                  <c:v>0.10409850692999</c:v>
                </c:pt>
                <c:pt idx="16">
                  <c:v>1.4749262536873</c:v>
                </c:pt>
                <c:pt idx="17">
                  <c:v>5.00301028585E-2</c:v>
                </c:pt>
                <c:pt idx="18">
                  <c:v>0</c:v>
                </c:pt>
                <c:pt idx="19">
                  <c:v>4.9508511655657998E-2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3.5851666891617999E-2</c:v>
                </c:pt>
                <c:pt idx="24">
                  <c:v>0.12935302420629</c:v>
                </c:pt>
                <c:pt idx="25">
                  <c:v>0</c:v>
                </c:pt>
                <c:pt idx="26">
                  <c:v>2.9011099899092001E-2</c:v>
                </c:pt>
                <c:pt idx="27">
                  <c:v>0</c:v>
                </c:pt>
                <c:pt idx="28">
                  <c:v>3.5250720751344E-2</c:v>
                </c:pt>
                <c:pt idx="29">
                  <c:v>4.9922389562444998E-2</c:v>
                </c:pt>
                <c:pt idx="30">
                  <c:v>1.0482312146484001E-2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E1-498A-9DCE-1180E0A78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25864"/>
        <c:axId val="293720616"/>
      </c:lineChart>
      <c:catAx>
        <c:axId val="29372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20616"/>
        <c:crosses val="autoZero"/>
        <c:auto val="1"/>
        <c:lblAlgn val="ctr"/>
        <c:lblOffset val="100"/>
        <c:noMultiLvlLbl val="0"/>
      </c:catAx>
      <c:valAx>
        <c:axId val="29372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2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193</c:v>
                </c:pt>
                <c:pt idx="2">
                  <c:v>188</c:v>
                </c:pt>
                <c:pt idx="3">
                  <c:v>221</c:v>
                </c:pt>
                <c:pt idx="4">
                  <c:v>188</c:v>
                </c:pt>
                <c:pt idx="5">
                  <c:v>189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83-46B4-B109-F266205B2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242312"/>
        <c:axId val="216237720"/>
      </c:barChart>
      <c:catAx>
        <c:axId val="21624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37720"/>
        <c:crosses val="autoZero"/>
        <c:auto val="1"/>
        <c:lblAlgn val="ctr"/>
        <c:lblOffset val="100"/>
        <c:noMultiLvlLbl val="0"/>
      </c:catAx>
      <c:valAx>
        <c:axId val="21623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4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-17</c:v>
                </c:pt>
                <c:pt idx="1">
                  <c:v>17</c:v>
                </c:pt>
                <c:pt idx="2">
                  <c:v>10</c:v>
                </c:pt>
                <c:pt idx="3">
                  <c:v>5</c:v>
                </c:pt>
                <c:pt idx="4">
                  <c:v>18</c:v>
                </c:pt>
                <c:pt idx="5">
                  <c:v>31</c:v>
                </c:pt>
                <c:pt idx="6">
                  <c:v>78</c:v>
                </c:pt>
                <c:pt idx="7">
                  <c:v>86</c:v>
                </c:pt>
                <c:pt idx="8">
                  <c:v>29</c:v>
                </c:pt>
                <c:pt idx="9">
                  <c:v>131</c:v>
                </c:pt>
                <c:pt idx="10">
                  <c:v>248</c:v>
                </c:pt>
                <c:pt idx="11">
                  <c:v>380</c:v>
                </c:pt>
                <c:pt idx="12">
                  <c:v>252</c:v>
                </c:pt>
                <c:pt idx="13">
                  <c:v>248</c:v>
                </c:pt>
                <c:pt idx="14">
                  <c:v>91</c:v>
                </c:pt>
                <c:pt idx="15">
                  <c:v>231</c:v>
                </c:pt>
                <c:pt idx="16">
                  <c:v>271</c:v>
                </c:pt>
                <c:pt idx="17">
                  <c:v>235</c:v>
                </c:pt>
                <c:pt idx="18">
                  <c:v>245</c:v>
                </c:pt>
                <c:pt idx="19">
                  <c:v>205</c:v>
                </c:pt>
                <c:pt idx="20">
                  <c:v>222</c:v>
                </c:pt>
                <c:pt idx="21">
                  <c:v>199</c:v>
                </c:pt>
                <c:pt idx="22">
                  <c:v>126</c:v>
                </c:pt>
                <c:pt idx="23">
                  <c:v>231</c:v>
                </c:pt>
                <c:pt idx="24">
                  <c:v>263</c:v>
                </c:pt>
                <c:pt idx="25">
                  <c:v>241</c:v>
                </c:pt>
                <c:pt idx="26">
                  <c:v>264</c:v>
                </c:pt>
                <c:pt idx="27">
                  <c:v>209</c:v>
                </c:pt>
                <c:pt idx="28">
                  <c:v>224</c:v>
                </c:pt>
                <c:pt idx="29">
                  <c:v>-69</c:v>
                </c:pt>
                <c:pt idx="30">
                  <c:v>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5-48E3-B402-3BCD3BFB7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240672"/>
        <c:axId val="216238048"/>
      </c:lineChart>
      <c:catAx>
        <c:axId val="21624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38048"/>
        <c:crosses val="autoZero"/>
        <c:auto val="1"/>
        <c:lblAlgn val="ctr"/>
        <c:lblOffset val="100"/>
        <c:noMultiLvlLbl val="0"/>
      </c:catAx>
      <c:valAx>
        <c:axId val="21623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4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64-4CCB-974D-4B53F33B5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84184"/>
        <c:axId val="363274672"/>
      </c:lineChart>
      <c:catAx>
        <c:axId val="36328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74672"/>
        <c:crosses val="autoZero"/>
        <c:auto val="1"/>
        <c:lblAlgn val="ctr"/>
        <c:lblOffset val="100"/>
        <c:noMultiLvlLbl val="0"/>
      </c:catAx>
      <c:valAx>
        <c:axId val="36327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8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5-4107-BD04-125C88EE8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94352"/>
        <c:axId val="363287136"/>
      </c:barChart>
      <c:catAx>
        <c:axId val="36329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87136"/>
        <c:crosses val="autoZero"/>
        <c:auto val="1"/>
        <c:lblAlgn val="ctr"/>
        <c:lblOffset val="100"/>
        <c:noMultiLvlLbl val="0"/>
      </c:catAx>
      <c:valAx>
        <c:axId val="3632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8.1732214773626993E-2</c:v>
                </c:pt>
                <c:pt idx="1">
                  <c:v>0.83913152110850997</c:v>
                </c:pt>
                <c:pt idx="2">
                  <c:v>7.1145140321085001E-2</c:v>
                </c:pt>
                <c:pt idx="3">
                  <c:v>5.4841045664170002E-2</c:v>
                </c:pt>
                <c:pt idx="4">
                  <c:v>4.6900739824762998E-2</c:v>
                </c:pt>
                <c:pt idx="5">
                  <c:v>2.9643808467119E-2</c:v>
                </c:pt>
                <c:pt idx="6">
                  <c:v>4.4889195678779997E-2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2-4BD7-B119-1E2CFC46C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92384"/>
        <c:axId val="363292712"/>
      </c:barChart>
      <c:catAx>
        <c:axId val="36329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92712"/>
        <c:crosses val="autoZero"/>
        <c:auto val="1"/>
        <c:lblAlgn val="ctr"/>
        <c:lblOffset val="100"/>
        <c:noMultiLvlLbl val="0"/>
      </c:catAx>
      <c:valAx>
        <c:axId val="36329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9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1-47EA-99B8-6A00EFBDD0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1-47EA-99B8-6A00EFBDD0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1-47EA-99B8-6A00EFBDD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97960"/>
        <c:axId val="363305504"/>
      </c:barChart>
      <c:catAx>
        <c:axId val="36329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05504"/>
        <c:crosses val="autoZero"/>
        <c:auto val="1"/>
        <c:lblAlgn val="ctr"/>
        <c:lblOffset val="100"/>
        <c:noMultiLvlLbl val="0"/>
      </c:catAx>
      <c:valAx>
        <c:axId val="36330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9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2.7526393576609999E-2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4.8912283970745998E-2</c:v>
                </c:pt>
                <c:pt idx="16">
                  <c:v>4.6371386102136002E-2</c:v>
                </c:pt>
                <c:pt idx="17">
                  <c:v>4.3957533126956001E-2</c:v>
                </c:pt>
                <c:pt idx="18">
                  <c:v>0</c:v>
                </c:pt>
                <c:pt idx="19">
                  <c:v>5.3782338218915003E-2</c:v>
                </c:pt>
                <c:pt idx="20">
                  <c:v>2.9643808467119E-2</c:v>
                </c:pt>
                <c:pt idx="21">
                  <c:v>0.67227922773644</c:v>
                </c:pt>
                <c:pt idx="22">
                  <c:v>6.8604242452474998E-2</c:v>
                </c:pt>
                <c:pt idx="23">
                  <c:v>1.7362802102170002E-2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EB-4B09-9F5E-8584E4AB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303536"/>
        <c:axId val="363296976"/>
      </c:lineChart>
      <c:catAx>
        <c:axId val="36330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96976"/>
        <c:crosses val="autoZero"/>
        <c:auto val="1"/>
        <c:lblAlgn val="ctr"/>
        <c:lblOffset val="100"/>
        <c:noMultiLvlLbl val="0"/>
      </c:catAx>
      <c:valAx>
        <c:axId val="36329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0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8</c:v>
                </c:pt>
                <c:pt idx="22">
                  <c:v>2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A-47C7-9850-667E2717C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302552"/>
        <c:axId val="363303208"/>
      </c:lineChart>
      <c:catAx>
        <c:axId val="36330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03208"/>
        <c:crosses val="autoZero"/>
        <c:auto val="1"/>
        <c:lblAlgn val="ctr"/>
        <c:lblOffset val="100"/>
        <c:noMultiLvlLbl val="0"/>
      </c:catAx>
      <c:valAx>
        <c:axId val="3633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3.0308400053706001E-2</c:v>
                </c:pt>
                <c:pt idx="2">
                  <c:v>0.37344947081037999</c:v>
                </c:pt>
                <c:pt idx="3">
                  <c:v>0</c:v>
                </c:pt>
                <c:pt idx="4">
                  <c:v>1.8388119584818001E-2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B-41EB-B411-05846D773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76312"/>
        <c:axId val="363276640"/>
      </c:barChart>
      <c:catAx>
        <c:axId val="36327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76640"/>
        <c:crosses val="autoZero"/>
        <c:auto val="1"/>
        <c:lblAlgn val="ctr"/>
        <c:lblOffset val="100"/>
        <c:noMultiLvlLbl val="0"/>
      </c:catAx>
      <c:valAx>
        <c:axId val="36327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7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8E-4222-965A-EB1F68831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8E-4222-965A-EB1F68831D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8E-4222-965A-EB1F68831D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8E-4222-965A-EB1F68831D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8E-4222-965A-EB1F68831D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8E-4222-965A-EB1F68831D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8E-4222-965A-EB1F68831D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8E-4222-965A-EB1F68831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479376"/>
        <c:axId val="288473144"/>
      </c:barChart>
      <c:catAx>
        <c:axId val="28847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3144"/>
        <c:crosses val="autoZero"/>
        <c:auto val="1"/>
        <c:lblAlgn val="ctr"/>
        <c:lblOffset val="100"/>
        <c:noMultiLvlLbl val="0"/>
      </c:catAx>
      <c:valAx>
        <c:axId val="28847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7-42B5-95DA-AA2478653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10040"/>
        <c:axId val="297311680"/>
      </c:barChart>
      <c:catAx>
        <c:axId val="29731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11680"/>
        <c:crosses val="autoZero"/>
        <c:auto val="1"/>
        <c:lblAlgn val="ctr"/>
        <c:lblOffset val="100"/>
        <c:noMultiLvlLbl val="0"/>
      </c:catAx>
      <c:valAx>
        <c:axId val="29731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1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491C5-AE3B-4E13-9AC7-CDCBF9B9CC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2B800-7C79-4A8B-B412-2B495DD530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8700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C3A9-F012-44EA-9E57-9FE95827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CDCFF-1D0D-4B2E-A662-EE8FB35005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360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20749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2501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0524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990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728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1510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3388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211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971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4989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16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C76CF-7A51-430E-9888-1BAEC813D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60956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76411-3641-48C6-8874-3058E7A5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A2939-4898-4C10-BF3C-143AB7601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808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18848-46BB-4CC7-985B-DB837D6D3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ADD4E-321A-4C4E-AF3D-A71894F4D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18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5190F-736A-4645-979E-A091CEA3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3D9D4-1F3C-4C9A-9681-6F5A022B2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73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B00DB-A52F-47FD-9400-37FEC2178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B8A6E-C3AE-4A01-A154-10FCACBDB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4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F16D0-2E12-4306-B061-87405184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78F9C-1D09-48F9-ACD0-52F2B2CA5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481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1288F-5C01-4673-9E74-9F90B451B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5C697-5066-4CE7-82AB-4FF44C809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37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4B90-58A8-4192-9463-64D8F7AA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80485-3074-471C-97EB-321569501A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60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7C315-FBB6-4030-8114-4E5BB208A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7D665-6DB6-4F1F-AA55-95DE829A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7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497B-33A6-484C-AA69-7EC2C95D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0BF935-116C-490B-83D0-01730B7AD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366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4058F-419C-4846-95DD-0C1CF0616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86AEA-9E6D-4DBF-A820-E2F749E4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6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7E28D-D3F7-4FE9-8B3E-8A525AAA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BEDE1-54FC-4023-9BD0-600C5A709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216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0488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580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150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15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491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584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212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640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1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- 2017-10-10 21:13:20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más de 10.000 personas corren los 42k de Buenos Aires, y el Nissan Kicks va a estar ahí para guiarlos y recordarles que la felicidad está en disfrutar el camino.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6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- 2017-10-17 21:40:35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estas personas corrieron con actitud, acompañadas por el Nissan Kicks. 
El mejor premio los esperaba al cruzar la meta.
Entrená con actitud, en el próximo álbum podés estar vos. #CorreConActitud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6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- 2017-10-02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Inauguramos nuestra sede en Córdoba de cara al inicio de producción nacional de Nissan Frontier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96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- 2017-10-25 21:15:00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energía y el movimiento del Nissan Sentra se unen a la perfección de un diseño que atrae todas las miradas.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3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- 2017-10-16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Diseñado  para sobrevivir en las agitadas calles de la ciudad, el nuevo Nissan Kicks tiene actitud en cada detalle.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83641-6080-4E08-A67D-960928A7F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847823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80CB4-FDDE-4503-8F55-E40EBD22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CC253-EA56-4C84-B81E-858886D38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048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01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19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550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323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67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790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387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695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56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- 2017-10-05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lucirse en la ruta o en el barro.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73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- 2017-10-04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Atrevido, versátil y dinámico. El Nissan Note va con tu forma de ser.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7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- 2017-10-20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Imaginá un auto espacioso, cómodo y divertido de manejar, que a su vez tenga una eficiencia sorprendente de combustible. Eso es justo lo que obtenes con el Nissan Versa.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00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Aventurera, elegante, amiga, familiera, divertida, práctica. Hay un Nissan para cada estilo de madre.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1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- 2017-10-06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Inteligencia que se adueña de las calles. El nuevo Nissan Kicks es tu acompañante ideal.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9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- 2017-10-30 22:50:24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360 maneras de estar alerta gracias al innovador sistema Intelligent Around View Monitor de tu Nissan Kicks. 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077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9A6C5-CD58-4141-A170-00E6A8C75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4216549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F3390-24F7-4E09-AD75-91C4C3A0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6F746-49BC-4A95-83F0-AE68E3EAD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058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93968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535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41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5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63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54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326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81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4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- 2017-10-18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sorprendente cuerpo de la nueva Nissan Murano, inspirado en la ingeniería aeroespacial del futuro, parece modelado por el viento.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2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entre espacio, seguridad, tecnología y confort.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63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- 2017-10-03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Signature Lamps con faros LED del Nissan Kicks tienen un exclusivo diseño en forma de búmeran que le añaden personalidad al vehículo de día o de noche.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6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- 2017-10-24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cómo la tecnología y comodidad del nuevo Nissan Kicks simplifican tu sensación de manejo.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1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- 2017-10-14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¡Mañana #CorreConActitud y que no te importe nada más!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9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- 2017-10-27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a NissanIMx, nuestro nuevo auto concepto, a través de 360 maneras diferentes.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51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44BCC-5A87-40A2-AC71-F5F187C4B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39405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C233-8915-4288-B1C7-1E6D97EBF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FF22C-27CA-42BF-AC21-212734460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49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168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914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93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638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918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310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52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971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5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- 2017-10-29 00:23:19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junto al mejor polo del mundo, La Dolfina - PoloLifestyle . 🐴👏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2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- 2017-10-09 17:30:00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La Dolfina Polo Team por conquistar su quinta copa consecutiva del Abierto de Tortugas!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- 2017-10-20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imágenes para seguir disfrutando lo que fueron los 42k de Buenos Aires, acompañados del nuevo Nissan Kicks y de miles de personas que corrieron con actitud!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2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- 2017-10-12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March. Diseñado para la emoción de Latinoamérica. #DeCaosAEmoción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2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Correr con actitud no es ponerse una vinchita y unas zapas de colores. Correr con actitud es mucho más que llegar a la meta. Correr con actitud es esto: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0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- 2017-10-31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acordás de este gol de Sergio Aguero ? Te desafiamos a adivinar en qué zona entró la pelota, ¡usá las reacciones para votar! ⚽️💪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37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6E8E9-52D1-416F-B7AA-464B6620A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274262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60E7-9F4B-4633-AE79-8C2A8E1E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CA997-980D-45FE-990B-44C34864A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052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941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786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44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34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74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502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99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676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- 2017-10-31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los fantasmas van a ver la UEFA Champions League . ¿Cuáles son los que esperás? 👻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02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0520-3A0C-4707-9AD9-35E68F8A6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5426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252DE-700B-43E8-ADC2-C9B14C69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C98849-8F35-4A12-B875-3F6A456AD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549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7BB08-9B35-4A42-A49B-8799B5E6B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0B556-EA1F-41E6-A84A-42F7460E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34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A2B7-529A-4E91-8E52-3C9A6D4F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2E0EE9-D537-4214-8861-767DCD830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88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055F1-A339-4394-ACC0-84F964DD4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0DAEC-3F62-4B44-9C1C-B26E01B1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718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F3BB0-372D-4E75-B696-B5F86A1D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E670A-6830-428D-81B7-866E27C58B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760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C6C57-DC37-45CB-BC79-2FCB6196A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3DF25-EC83-4527-B149-380654FC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57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57F0E-A7A9-4D44-AC43-895256B66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68CFDB-98E5-4EEE-82D3-04F4B94F8B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383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133AA-F588-4B65-91F0-F9DAECBD4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E51EB-0774-44EC-A5AB-186493C2F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2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E81D-42CB-47E7-B086-7391CB03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65116-C56C-4943-B086-FC00154207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988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D50E8-5C4C-4ADA-8E13-FC335B10D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C5420-E72A-46A6-B655-A7ABEF8A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95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A5DE4-FB6E-4F95-8734-924B2935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9D512-1C54-4CE1-AC22-0F1CE92EE6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5193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92454-CEC3-4064-99CF-EE0EEA01A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1A0A3-D2DB-4BF9-AF45-7FA0716A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69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14B6-86FC-4337-9A29-5606DD7DC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425D4A-45F6-4645-9FF6-D073DA247D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21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E9D74-9CEB-4F04-8CDD-68C18686C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B9EC0-D57C-4E2E-BF5A-9BF4487CC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346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B0C7-0000-4647-B32A-AD8B6C78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BBAB3E-0CF7-4665-B1B6-F257FB915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975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81D92-6029-4168-BD38-5B685DEE3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FD93-F49D-4B24-A497-440B7AF3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57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D428A-29D9-4BD6-A83F-1ECA98E6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E497B-AC64-49A9-ABCE-5C642CED6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685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15450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9406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06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41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05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0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26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Adolfo Antonio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9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0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Costantini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4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Blanco Gabriel Gustavo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0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Facundo 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46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Calderon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2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Andreina Hidalgo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6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Pilo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870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F927E-FA17-447C-82B6-A8833323D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3888182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84CE-821E-4469-B599-DF94C7CB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7F0A2-C4C9-4F59-BE9E-2CB3FC773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426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4822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5702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37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711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280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9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 Elisabet Rivero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6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Juan Gazzo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7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Yoana Salinas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Agostino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04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Silvina Paula Oraindi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879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55AC9-CCEF-40A5-81F9-839B7ECA9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738901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AB44-1F40-4DAB-89CA-0885B1B9F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105496-4172-45A2-9EEA-24B8A94CF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4185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0623A-54FD-4DC7-9107-4E061AE60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45D04-E1F3-4B74-878F-4EC8CE165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685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769</Words>
  <Application>Microsoft Office PowerPoint</Application>
  <PresentationFormat>On-screen Show (4:3)</PresentationFormat>
  <Paragraphs>397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2017-11-02T18:47:48Z</dcterms:created>
  <dcterms:modified xsi:type="dcterms:W3CDTF">2017-11-02T18:48:28Z</dcterms:modified>
</cp:coreProperties>
</file>