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47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87-438F-A587-7E6BC6408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79</c:v>
                </c:pt>
                <c:pt idx="2">
                  <c:v>0</c:v>
                </c:pt>
                <c:pt idx="3">
                  <c:v>7.8703000000000003</c:v>
                </c:pt>
                <c:pt idx="4">
                  <c:v>54.2943</c:v>
                </c:pt>
                <c:pt idx="5">
                  <c:v>44.268900000000002</c:v>
                </c:pt>
                <c:pt idx="6">
                  <c:v>99.554599999999994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87-438F-A587-7E6BC6408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3.9216000000000002</c:v>
                </c:pt>
                <c:pt idx="4">
                  <c:v>47.447400000000002</c:v>
                </c:pt>
                <c:pt idx="5">
                  <c:v>37.464599999999997</c:v>
                </c:pt>
                <c:pt idx="6">
                  <c:v>17.018699999999999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87-438F-A587-7E6BC6408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625872"/>
        <c:axId val="293622264"/>
      </c:radarChart>
      <c:catAx>
        <c:axId val="29362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22264"/>
        <c:crosses val="autoZero"/>
        <c:auto val="1"/>
        <c:lblAlgn val="ctr"/>
        <c:lblOffset val="100"/>
        <c:noMultiLvlLbl val="0"/>
      </c:catAx>
      <c:valAx>
        <c:axId val="29362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2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36786</c:v>
                </c:pt>
                <c:pt idx="1">
                  <c:v>36795</c:v>
                </c:pt>
                <c:pt idx="2">
                  <c:v>36826</c:v>
                </c:pt>
                <c:pt idx="3">
                  <c:v>36858</c:v>
                </c:pt>
                <c:pt idx="4">
                  <c:v>36894</c:v>
                </c:pt>
                <c:pt idx="5">
                  <c:v>36935</c:v>
                </c:pt>
                <c:pt idx="6">
                  <c:v>36962</c:v>
                </c:pt>
                <c:pt idx="7">
                  <c:v>36991</c:v>
                </c:pt>
                <c:pt idx="8">
                  <c:v>37023</c:v>
                </c:pt>
                <c:pt idx="9">
                  <c:v>37081</c:v>
                </c:pt>
                <c:pt idx="10">
                  <c:v>37110</c:v>
                </c:pt>
                <c:pt idx="11">
                  <c:v>37158</c:v>
                </c:pt>
                <c:pt idx="12">
                  <c:v>37190</c:v>
                </c:pt>
                <c:pt idx="13">
                  <c:v>37204</c:v>
                </c:pt>
                <c:pt idx="14">
                  <c:v>37224</c:v>
                </c:pt>
                <c:pt idx="15">
                  <c:v>37234</c:v>
                </c:pt>
                <c:pt idx="16">
                  <c:v>37258</c:v>
                </c:pt>
                <c:pt idx="17">
                  <c:v>37280</c:v>
                </c:pt>
                <c:pt idx="18">
                  <c:v>37332</c:v>
                </c:pt>
                <c:pt idx="19">
                  <c:v>37360</c:v>
                </c:pt>
                <c:pt idx="20">
                  <c:v>37395</c:v>
                </c:pt>
                <c:pt idx="21">
                  <c:v>37427</c:v>
                </c:pt>
                <c:pt idx="22">
                  <c:v>37459</c:v>
                </c:pt>
                <c:pt idx="23">
                  <c:v>37592</c:v>
                </c:pt>
                <c:pt idx="24">
                  <c:v>37642</c:v>
                </c:pt>
                <c:pt idx="25">
                  <c:v>37704</c:v>
                </c:pt>
                <c:pt idx="26">
                  <c:v>37764</c:v>
                </c:pt>
                <c:pt idx="27">
                  <c:v>37797</c:v>
                </c:pt>
                <c:pt idx="28">
                  <c:v>37836</c:v>
                </c:pt>
                <c:pt idx="29">
                  <c:v>37855</c:v>
                </c:pt>
                <c:pt idx="30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F-4CE1-A2BA-86AAEA2B7D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128860</c:v>
                </c:pt>
                <c:pt idx="1">
                  <c:v>129034</c:v>
                </c:pt>
                <c:pt idx="2">
                  <c:v>129246</c:v>
                </c:pt>
                <c:pt idx="3">
                  <c:v>129421</c:v>
                </c:pt>
                <c:pt idx="4">
                  <c:v>129632</c:v>
                </c:pt>
                <c:pt idx="5">
                  <c:v>129451</c:v>
                </c:pt>
                <c:pt idx="6">
                  <c:v>129531</c:v>
                </c:pt>
                <c:pt idx="7">
                  <c:v>129671</c:v>
                </c:pt>
                <c:pt idx="8">
                  <c:v>129755</c:v>
                </c:pt>
                <c:pt idx="9">
                  <c:v>129904</c:v>
                </c:pt>
                <c:pt idx="10">
                  <c:v>130028</c:v>
                </c:pt>
                <c:pt idx="11">
                  <c:v>130189</c:v>
                </c:pt>
                <c:pt idx="12">
                  <c:v>130335</c:v>
                </c:pt>
                <c:pt idx="13">
                  <c:v>130470</c:v>
                </c:pt>
                <c:pt idx="14">
                  <c:v>130615</c:v>
                </c:pt>
                <c:pt idx="15">
                  <c:v>130724</c:v>
                </c:pt>
                <c:pt idx="16">
                  <c:v>130822</c:v>
                </c:pt>
                <c:pt idx="17">
                  <c:v>130892</c:v>
                </c:pt>
                <c:pt idx="18">
                  <c:v>131031</c:v>
                </c:pt>
                <c:pt idx="19">
                  <c:v>131161</c:v>
                </c:pt>
                <c:pt idx="20">
                  <c:v>131245</c:v>
                </c:pt>
                <c:pt idx="21">
                  <c:v>131351</c:v>
                </c:pt>
                <c:pt idx="22">
                  <c:v>131465</c:v>
                </c:pt>
                <c:pt idx="23">
                  <c:v>131648</c:v>
                </c:pt>
                <c:pt idx="24">
                  <c:v>131769</c:v>
                </c:pt>
                <c:pt idx="25">
                  <c:v>132019</c:v>
                </c:pt>
                <c:pt idx="26">
                  <c:v>132176</c:v>
                </c:pt>
                <c:pt idx="27">
                  <c:v>132284</c:v>
                </c:pt>
                <c:pt idx="28">
                  <c:v>132411</c:v>
                </c:pt>
                <c:pt idx="29">
                  <c:v>132519</c:v>
                </c:pt>
                <c:pt idx="30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6F-4CE1-A2BA-86AAEA2B7D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180853</c:v>
                </c:pt>
                <c:pt idx="1">
                  <c:v>180906</c:v>
                </c:pt>
                <c:pt idx="2">
                  <c:v>180981</c:v>
                </c:pt>
                <c:pt idx="3">
                  <c:v>181052</c:v>
                </c:pt>
                <c:pt idx="4">
                  <c:v>181132</c:v>
                </c:pt>
                <c:pt idx="5">
                  <c:v>180688</c:v>
                </c:pt>
                <c:pt idx="6">
                  <c:v>180738</c:v>
                </c:pt>
                <c:pt idx="7">
                  <c:v>180783</c:v>
                </c:pt>
                <c:pt idx="8">
                  <c:v>180816</c:v>
                </c:pt>
                <c:pt idx="9">
                  <c:v>180856</c:v>
                </c:pt>
                <c:pt idx="10">
                  <c:v>180885</c:v>
                </c:pt>
                <c:pt idx="11">
                  <c:v>180913</c:v>
                </c:pt>
                <c:pt idx="12">
                  <c:v>180962</c:v>
                </c:pt>
                <c:pt idx="13">
                  <c:v>180997</c:v>
                </c:pt>
                <c:pt idx="14">
                  <c:v>181031</c:v>
                </c:pt>
                <c:pt idx="15">
                  <c:v>181041</c:v>
                </c:pt>
                <c:pt idx="16">
                  <c:v>181059</c:v>
                </c:pt>
                <c:pt idx="17">
                  <c:v>181055</c:v>
                </c:pt>
                <c:pt idx="18">
                  <c:v>181090</c:v>
                </c:pt>
                <c:pt idx="19">
                  <c:v>181131</c:v>
                </c:pt>
                <c:pt idx="20">
                  <c:v>181148</c:v>
                </c:pt>
                <c:pt idx="21">
                  <c:v>181195</c:v>
                </c:pt>
                <c:pt idx="22">
                  <c:v>181233</c:v>
                </c:pt>
                <c:pt idx="23">
                  <c:v>181302</c:v>
                </c:pt>
                <c:pt idx="24">
                  <c:v>181367</c:v>
                </c:pt>
                <c:pt idx="25">
                  <c:v>181475</c:v>
                </c:pt>
                <c:pt idx="26">
                  <c:v>181512</c:v>
                </c:pt>
                <c:pt idx="27">
                  <c:v>181567</c:v>
                </c:pt>
                <c:pt idx="28">
                  <c:v>181622</c:v>
                </c:pt>
                <c:pt idx="29">
                  <c:v>181664</c:v>
                </c:pt>
                <c:pt idx="30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6F-4CE1-A2BA-86AAEA2B7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912952"/>
        <c:axId val="229910656"/>
      </c:lineChart>
      <c:dateAx>
        <c:axId val="22991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10656"/>
        <c:crosses val="autoZero"/>
        <c:auto val="1"/>
        <c:lblOffset val="100"/>
        <c:baseTimeUnit val="days"/>
      </c:dateAx>
      <c:valAx>
        <c:axId val="22991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1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9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41</c:v>
                </c:pt>
                <c:pt idx="6">
                  <c:v>27</c:v>
                </c:pt>
                <c:pt idx="7">
                  <c:v>29</c:v>
                </c:pt>
                <c:pt idx="8">
                  <c:v>32</c:v>
                </c:pt>
                <c:pt idx="9">
                  <c:v>58</c:v>
                </c:pt>
                <c:pt idx="10">
                  <c:v>29</c:v>
                </c:pt>
                <c:pt idx="11">
                  <c:v>48</c:v>
                </c:pt>
                <c:pt idx="12">
                  <c:v>32</c:v>
                </c:pt>
                <c:pt idx="13">
                  <c:v>14</c:v>
                </c:pt>
                <c:pt idx="14">
                  <c:v>20</c:v>
                </c:pt>
                <c:pt idx="15">
                  <c:v>10</c:v>
                </c:pt>
                <c:pt idx="16">
                  <c:v>24</c:v>
                </c:pt>
                <c:pt idx="17">
                  <c:v>22</c:v>
                </c:pt>
                <c:pt idx="18">
                  <c:v>52</c:v>
                </c:pt>
                <c:pt idx="19">
                  <c:v>28</c:v>
                </c:pt>
                <c:pt idx="20">
                  <c:v>35</c:v>
                </c:pt>
                <c:pt idx="21">
                  <c:v>32</c:v>
                </c:pt>
                <c:pt idx="22">
                  <c:v>32</c:v>
                </c:pt>
                <c:pt idx="23">
                  <c:v>133</c:v>
                </c:pt>
                <c:pt idx="24">
                  <c:v>50</c:v>
                </c:pt>
                <c:pt idx="25">
                  <c:v>62</c:v>
                </c:pt>
                <c:pt idx="26">
                  <c:v>60</c:v>
                </c:pt>
                <c:pt idx="27">
                  <c:v>33</c:v>
                </c:pt>
                <c:pt idx="28">
                  <c:v>39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9B-45DA-810D-12A882A7FB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148</c:v>
                </c:pt>
                <c:pt idx="1">
                  <c:v>174</c:v>
                </c:pt>
                <c:pt idx="2">
                  <c:v>212</c:v>
                </c:pt>
                <c:pt idx="3">
                  <c:v>175</c:v>
                </c:pt>
                <c:pt idx="4">
                  <c:v>211</c:v>
                </c:pt>
                <c:pt idx="5">
                  <c:v>-181</c:v>
                </c:pt>
                <c:pt idx="6">
                  <c:v>80</c:v>
                </c:pt>
                <c:pt idx="7">
                  <c:v>140</c:v>
                </c:pt>
                <c:pt idx="8">
                  <c:v>84</c:v>
                </c:pt>
                <c:pt idx="9">
                  <c:v>149</c:v>
                </c:pt>
                <c:pt idx="10">
                  <c:v>124</c:v>
                </c:pt>
                <c:pt idx="11">
                  <c:v>161</c:v>
                </c:pt>
                <c:pt idx="12">
                  <c:v>146</c:v>
                </c:pt>
                <c:pt idx="13">
                  <c:v>135</c:v>
                </c:pt>
                <c:pt idx="14">
                  <c:v>145</c:v>
                </c:pt>
                <c:pt idx="15">
                  <c:v>109</c:v>
                </c:pt>
                <c:pt idx="16">
                  <c:v>98</c:v>
                </c:pt>
                <c:pt idx="17">
                  <c:v>70</c:v>
                </c:pt>
                <c:pt idx="18">
                  <c:v>139</c:v>
                </c:pt>
                <c:pt idx="19">
                  <c:v>130</c:v>
                </c:pt>
                <c:pt idx="20">
                  <c:v>84</c:v>
                </c:pt>
                <c:pt idx="21">
                  <c:v>106</c:v>
                </c:pt>
                <c:pt idx="22">
                  <c:v>114</c:v>
                </c:pt>
                <c:pt idx="23">
                  <c:v>183</c:v>
                </c:pt>
                <c:pt idx="24">
                  <c:v>121</c:v>
                </c:pt>
                <c:pt idx="25">
                  <c:v>250</c:v>
                </c:pt>
                <c:pt idx="26">
                  <c:v>157</c:v>
                </c:pt>
                <c:pt idx="27">
                  <c:v>108</c:v>
                </c:pt>
                <c:pt idx="28">
                  <c:v>127</c:v>
                </c:pt>
                <c:pt idx="29">
                  <c:v>108</c:v>
                </c:pt>
                <c:pt idx="30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9B-45DA-810D-12A882A7FB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</c:v>
                </c:pt>
                <c:pt idx="1">
                  <c:v>53</c:v>
                </c:pt>
                <c:pt idx="2">
                  <c:v>75</c:v>
                </c:pt>
                <c:pt idx="3">
                  <c:v>71</c:v>
                </c:pt>
                <c:pt idx="4">
                  <c:v>80</c:v>
                </c:pt>
                <c:pt idx="5">
                  <c:v>-444</c:v>
                </c:pt>
                <c:pt idx="6">
                  <c:v>50</c:v>
                </c:pt>
                <c:pt idx="7">
                  <c:v>45</c:v>
                </c:pt>
                <c:pt idx="8">
                  <c:v>33</c:v>
                </c:pt>
                <c:pt idx="9">
                  <c:v>40</c:v>
                </c:pt>
                <c:pt idx="10">
                  <c:v>29</c:v>
                </c:pt>
                <c:pt idx="11">
                  <c:v>28</c:v>
                </c:pt>
                <c:pt idx="12">
                  <c:v>49</c:v>
                </c:pt>
                <c:pt idx="13">
                  <c:v>35</c:v>
                </c:pt>
                <c:pt idx="14">
                  <c:v>34</c:v>
                </c:pt>
                <c:pt idx="15">
                  <c:v>10</c:v>
                </c:pt>
                <c:pt idx="16">
                  <c:v>18</c:v>
                </c:pt>
                <c:pt idx="17">
                  <c:v>-4</c:v>
                </c:pt>
                <c:pt idx="18">
                  <c:v>35</c:v>
                </c:pt>
                <c:pt idx="19">
                  <c:v>41</c:v>
                </c:pt>
                <c:pt idx="20">
                  <c:v>17</c:v>
                </c:pt>
                <c:pt idx="21">
                  <c:v>47</c:v>
                </c:pt>
                <c:pt idx="22">
                  <c:v>38</c:v>
                </c:pt>
                <c:pt idx="23">
                  <c:v>69</c:v>
                </c:pt>
                <c:pt idx="24">
                  <c:v>65</c:v>
                </c:pt>
                <c:pt idx="25">
                  <c:v>108</c:v>
                </c:pt>
                <c:pt idx="26">
                  <c:v>37</c:v>
                </c:pt>
                <c:pt idx="27">
                  <c:v>55</c:v>
                </c:pt>
                <c:pt idx="28">
                  <c:v>55</c:v>
                </c:pt>
                <c:pt idx="29">
                  <c:v>42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9B-45DA-810D-12A882A7FB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624616"/>
        <c:axId val="299626256"/>
      </c:lineChart>
      <c:dateAx>
        <c:axId val="29962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26256"/>
        <c:crosses val="autoZero"/>
        <c:auto val="1"/>
        <c:lblOffset val="100"/>
        <c:baseTimeUnit val="days"/>
      </c:dateAx>
      <c:valAx>
        <c:axId val="29962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62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45-4BFF-88E5-05AF53D7BA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45-4BFF-88E5-05AF53D7BA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51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45-4BFF-88E5-05AF53D7B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802792"/>
        <c:axId val="156800496"/>
      </c:barChart>
      <c:catAx>
        <c:axId val="15680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00496"/>
        <c:crosses val="autoZero"/>
        <c:auto val="1"/>
        <c:lblAlgn val="ctr"/>
        <c:lblOffset val="100"/>
        <c:noMultiLvlLbl val="0"/>
      </c:catAx>
      <c:valAx>
        <c:axId val="15680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0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43-4847-8CB2-EDF41F8A06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43-4847-8CB2-EDF41F8A06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43-4847-8CB2-EDF41F8A0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801480"/>
        <c:axId val="156805416"/>
      </c:lineChart>
      <c:dateAx>
        <c:axId val="15680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05416"/>
        <c:crosses val="autoZero"/>
        <c:auto val="1"/>
        <c:lblOffset val="100"/>
        <c:baseTimeUnit val="days"/>
      </c:dateAx>
      <c:valAx>
        <c:axId val="1568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80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79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53-43CF-9B68-93618401B1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53-43CF-9B68-93618401B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790328"/>
        <c:axId val="156790000"/>
      </c:barChart>
      <c:catAx>
        <c:axId val="15679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0000"/>
        <c:crosses val="autoZero"/>
        <c:auto val="1"/>
        <c:lblAlgn val="ctr"/>
        <c:lblOffset val="100"/>
        <c:noMultiLvlLbl val="0"/>
      </c:catAx>
      <c:valAx>
        <c:axId val="15679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9-4798-9036-605C10010B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89-4798-9036-605C10010B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89-4798-9036-605C10010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796560"/>
        <c:axId val="156797872"/>
      </c:barChart>
      <c:catAx>
        <c:axId val="15679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7872"/>
        <c:crosses val="autoZero"/>
        <c:auto val="1"/>
        <c:lblAlgn val="ctr"/>
        <c:lblOffset val="100"/>
        <c:noMultiLvlLbl val="0"/>
      </c:catAx>
      <c:valAx>
        <c:axId val="15679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1.0060627165256</c:v>
                </c:pt>
                <c:pt idx="1">
                  <c:v>0.55548858887816999</c:v>
                </c:pt>
                <c:pt idx="2">
                  <c:v>0.36920961462909002</c:v>
                </c:pt>
                <c:pt idx="3">
                  <c:v>1.1859798564234001</c:v>
                </c:pt>
                <c:pt idx="4">
                  <c:v>0.87163827279546002</c:v>
                </c:pt>
                <c:pt idx="5">
                  <c:v>0.61787920997178003</c:v>
                </c:pt>
                <c:pt idx="6">
                  <c:v>2.2887722180554002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C-4582-B4E6-4366D173D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6.6947684973349006E-2</c:v>
                </c:pt>
                <c:pt idx="1">
                  <c:v>6.8236376489972994E-2</c:v>
                </c:pt>
                <c:pt idx="2">
                  <c:v>7.8604002332232997E-2</c:v>
                </c:pt>
                <c:pt idx="3">
                  <c:v>8.2722475508322998E-2</c:v>
                </c:pt>
                <c:pt idx="4">
                  <c:v>9.7971523592780996E-2</c:v>
                </c:pt>
                <c:pt idx="5">
                  <c:v>8.6429101366803998E-2</c:v>
                </c:pt>
                <c:pt idx="6">
                  <c:v>0.23047760364480999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DC-4582-B4E6-4366D173D0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2.7488793030534E-2</c:v>
                </c:pt>
                <c:pt idx="1">
                  <c:v>2.5037172693362E-2</c:v>
                </c:pt>
                <c:pt idx="2">
                  <c:v>2.5401851218516999E-2</c:v>
                </c:pt>
                <c:pt idx="3">
                  <c:v>2.7764600318465001E-2</c:v>
                </c:pt>
                <c:pt idx="4">
                  <c:v>0.13656400856736001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DC-4582-B4E6-4366D173D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794264"/>
        <c:axId val="156796888"/>
      </c:barChart>
      <c:catAx>
        <c:axId val="15679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6888"/>
        <c:crosses val="autoZero"/>
        <c:auto val="1"/>
        <c:lblAlgn val="ctr"/>
        <c:lblOffset val="100"/>
        <c:noMultiLvlLbl val="0"/>
      </c:catAx>
      <c:valAx>
        <c:axId val="1567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79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74-459C-8A65-BDF9609E14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74-459C-8A65-BDF9609E14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74-459C-8A65-BDF9609E1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22592"/>
        <c:axId val="293625544"/>
      </c:lineChart>
      <c:catAx>
        <c:axId val="29362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25544"/>
        <c:crosses val="autoZero"/>
        <c:auto val="1"/>
        <c:lblAlgn val="ctr"/>
        <c:lblOffset val="100"/>
        <c:noMultiLvlLbl val="0"/>
      </c:catAx>
      <c:valAx>
        <c:axId val="29362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2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0.78765471789101005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0.11252210255586</c:v>
                </c:pt>
                <c:pt idx="9">
                  <c:v>0</c:v>
                </c:pt>
                <c:pt idx="10">
                  <c:v>0.72246334101341003</c:v>
                </c:pt>
                <c:pt idx="11">
                  <c:v>0.54921502437978997</c:v>
                </c:pt>
                <c:pt idx="12">
                  <c:v>0</c:v>
                </c:pt>
                <c:pt idx="13">
                  <c:v>0.91826072978620998</c:v>
                </c:pt>
                <c:pt idx="14">
                  <c:v>0.4484809516155</c:v>
                </c:pt>
                <c:pt idx="15">
                  <c:v>0.69120720141456005</c:v>
                </c:pt>
                <c:pt idx="16">
                  <c:v>7.1116647912983</c:v>
                </c:pt>
                <c:pt idx="17">
                  <c:v>1.4234939005875999</c:v>
                </c:pt>
                <c:pt idx="18">
                  <c:v>0.77158013181161</c:v>
                </c:pt>
                <c:pt idx="19">
                  <c:v>1.221668542035</c:v>
                </c:pt>
                <c:pt idx="20">
                  <c:v>0.61708549893729003</c:v>
                </c:pt>
                <c:pt idx="21">
                  <c:v>1.3288324492311001</c:v>
                </c:pt>
                <c:pt idx="22">
                  <c:v>0.39114826126560998</c:v>
                </c:pt>
                <c:pt idx="23">
                  <c:v>0.50259872474949996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EF-487E-9413-3FADE43042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0.12030541125707001</c:v>
                </c:pt>
                <c:pt idx="11">
                  <c:v>5.7073346135307998E-2</c:v>
                </c:pt>
                <c:pt idx="12">
                  <c:v>7.3216075404142003E-2</c:v>
                </c:pt>
                <c:pt idx="13">
                  <c:v>7.4899203574351994E-2</c:v>
                </c:pt>
                <c:pt idx="14">
                  <c:v>0.12833852297852</c:v>
                </c:pt>
                <c:pt idx="15">
                  <c:v>5.7634388858711999E-2</c:v>
                </c:pt>
                <c:pt idx="16">
                  <c:v>0.13235507883924999</c:v>
                </c:pt>
                <c:pt idx="17">
                  <c:v>9.8622964684214998E-2</c:v>
                </c:pt>
                <c:pt idx="18">
                  <c:v>5.6359291760068E-2</c:v>
                </c:pt>
                <c:pt idx="19">
                  <c:v>0.12776472928412999</c:v>
                </c:pt>
                <c:pt idx="20">
                  <c:v>6.0949641315186001E-2</c:v>
                </c:pt>
                <c:pt idx="21">
                  <c:v>2.9837272108271001E-2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EF-487E-9413-3FADE43042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1.2357257130248E-2</c:v>
                </c:pt>
                <c:pt idx="11">
                  <c:v>1.6519249983144E-2</c:v>
                </c:pt>
                <c:pt idx="12">
                  <c:v>2.0411540795498E-2</c:v>
                </c:pt>
                <c:pt idx="13">
                  <c:v>2.004376528567E-2</c:v>
                </c:pt>
                <c:pt idx="14">
                  <c:v>0.42588404038174998</c:v>
                </c:pt>
                <c:pt idx="15">
                  <c:v>4.5236387708941998E-2</c:v>
                </c:pt>
                <c:pt idx="16">
                  <c:v>2.6013044714429001E-2</c:v>
                </c:pt>
                <c:pt idx="17">
                  <c:v>2.5534128253828E-2</c:v>
                </c:pt>
                <c:pt idx="18">
                  <c:v>4.7029293319357998E-2</c:v>
                </c:pt>
                <c:pt idx="19">
                  <c:v>4.9819436369885998E-2</c:v>
                </c:pt>
                <c:pt idx="20">
                  <c:v>2.4916790790900999E-2</c:v>
                </c:pt>
                <c:pt idx="21">
                  <c:v>1.8425553042423E-2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EF-487E-9413-3FADE4304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17600"/>
        <c:axId val="304013008"/>
      </c:lineChart>
      <c:catAx>
        <c:axId val="30401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13008"/>
        <c:crosses val="autoZero"/>
        <c:auto val="1"/>
        <c:lblAlgn val="ctr"/>
        <c:lblOffset val="100"/>
        <c:noMultiLvlLbl val="0"/>
      </c:catAx>
      <c:valAx>
        <c:axId val="30401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1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106</c:v>
                </c:pt>
                <c:pt idx="4">
                  <c:v>73</c:v>
                </c:pt>
                <c:pt idx="5">
                  <c:v>31</c:v>
                </c:pt>
                <c:pt idx="6">
                  <c:v>28</c:v>
                </c:pt>
                <c:pt idx="7">
                  <c:v>20</c:v>
                </c:pt>
                <c:pt idx="8">
                  <c:v>41</c:v>
                </c:pt>
                <c:pt idx="9">
                  <c:v>126</c:v>
                </c:pt>
                <c:pt idx="10">
                  <c:v>108</c:v>
                </c:pt>
                <c:pt idx="11">
                  <c:v>58</c:v>
                </c:pt>
                <c:pt idx="12">
                  <c:v>25</c:v>
                </c:pt>
                <c:pt idx="13">
                  <c:v>15</c:v>
                </c:pt>
                <c:pt idx="14">
                  <c:v>15</c:v>
                </c:pt>
                <c:pt idx="15">
                  <c:v>2</c:v>
                </c:pt>
                <c:pt idx="16">
                  <c:v>64</c:v>
                </c:pt>
                <c:pt idx="17">
                  <c:v>31</c:v>
                </c:pt>
                <c:pt idx="18">
                  <c:v>10</c:v>
                </c:pt>
                <c:pt idx="19">
                  <c:v>16</c:v>
                </c:pt>
                <c:pt idx="20">
                  <c:v>14</c:v>
                </c:pt>
                <c:pt idx="21">
                  <c:v>12</c:v>
                </c:pt>
                <c:pt idx="22">
                  <c:v>426</c:v>
                </c:pt>
                <c:pt idx="23">
                  <c:v>138</c:v>
                </c:pt>
                <c:pt idx="24">
                  <c:v>68</c:v>
                </c:pt>
                <c:pt idx="25">
                  <c:v>31</c:v>
                </c:pt>
                <c:pt idx="26">
                  <c:v>32</c:v>
                </c:pt>
                <c:pt idx="27">
                  <c:v>38</c:v>
                </c:pt>
                <c:pt idx="28">
                  <c:v>27</c:v>
                </c:pt>
                <c:pt idx="29">
                  <c:v>16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C-4E59-97EB-06404BE8D4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</c:v>
                </c:pt>
                <c:pt idx="1">
                  <c:v>10</c:v>
                </c:pt>
                <c:pt idx="2">
                  <c:v>36</c:v>
                </c:pt>
                <c:pt idx="3">
                  <c:v>35</c:v>
                </c:pt>
                <c:pt idx="4">
                  <c:v>46</c:v>
                </c:pt>
                <c:pt idx="5">
                  <c:v>50</c:v>
                </c:pt>
                <c:pt idx="6">
                  <c:v>39</c:v>
                </c:pt>
                <c:pt idx="7">
                  <c:v>24</c:v>
                </c:pt>
                <c:pt idx="8">
                  <c:v>24</c:v>
                </c:pt>
                <c:pt idx="9">
                  <c:v>41</c:v>
                </c:pt>
                <c:pt idx="10">
                  <c:v>44</c:v>
                </c:pt>
                <c:pt idx="11">
                  <c:v>53</c:v>
                </c:pt>
                <c:pt idx="12">
                  <c:v>26</c:v>
                </c:pt>
                <c:pt idx="13">
                  <c:v>21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16</c:v>
                </c:pt>
                <c:pt idx="18">
                  <c:v>40</c:v>
                </c:pt>
                <c:pt idx="19">
                  <c:v>26</c:v>
                </c:pt>
                <c:pt idx="20">
                  <c:v>30</c:v>
                </c:pt>
                <c:pt idx="21">
                  <c:v>13</c:v>
                </c:pt>
                <c:pt idx="22">
                  <c:v>6</c:v>
                </c:pt>
                <c:pt idx="23">
                  <c:v>29</c:v>
                </c:pt>
                <c:pt idx="24">
                  <c:v>52</c:v>
                </c:pt>
                <c:pt idx="25">
                  <c:v>33</c:v>
                </c:pt>
                <c:pt idx="26">
                  <c:v>39</c:v>
                </c:pt>
                <c:pt idx="27">
                  <c:v>37</c:v>
                </c:pt>
                <c:pt idx="28">
                  <c:v>26</c:v>
                </c:pt>
                <c:pt idx="29">
                  <c:v>10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2C-4E59-97EB-06404BE8D4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</c:v>
                </c:pt>
                <c:pt idx="1">
                  <c:v>6</c:v>
                </c:pt>
                <c:pt idx="2">
                  <c:v>26</c:v>
                </c:pt>
                <c:pt idx="3">
                  <c:v>27</c:v>
                </c:pt>
                <c:pt idx="4">
                  <c:v>31</c:v>
                </c:pt>
                <c:pt idx="5">
                  <c:v>45</c:v>
                </c:pt>
                <c:pt idx="6">
                  <c:v>27</c:v>
                </c:pt>
                <c:pt idx="7">
                  <c:v>22</c:v>
                </c:pt>
                <c:pt idx="8">
                  <c:v>28</c:v>
                </c:pt>
                <c:pt idx="9">
                  <c:v>18</c:v>
                </c:pt>
                <c:pt idx="10">
                  <c:v>23</c:v>
                </c:pt>
                <c:pt idx="11">
                  <c:v>28</c:v>
                </c:pt>
                <c:pt idx="12">
                  <c:v>12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11</c:v>
                </c:pt>
                <c:pt idx="18">
                  <c:v>16</c:v>
                </c:pt>
                <c:pt idx="19">
                  <c:v>19</c:v>
                </c:pt>
                <c:pt idx="20">
                  <c:v>27</c:v>
                </c:pt>
                <c:pt idx="21">
                  <c:v>8</c:v>
                </c:pt>
                <c:pt idx="22">
                  <c:v>4</c:v>
                </c:pt>
                <c:pt idx="23">
                  <c:v>7</c:v>
                </c:pt>
                <c:pt idx="24">
                  <c:v>40</c:v>
                </c:pt>
                <c:pt idx="25">
                  <c:v>49</c:v>
                </c:pt>
                <c:pt idx="26">
                  <c:v>77</c:v>
                </c:pt>
                <c:pt idx="27">
                  <c:v>94</c:v>
                </c:pt>
                <c:pt idx="28">
                  <c:v>64</c:v>
                </c:pt>
                <c:pt idx="29">
                  <c:v>13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2C-4E59-97EB-06404BE8D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304328"/>
        <c:axId val="386300392"/>
      </c:lineChart>
      <c:dateAx>
        <c:axId val="38630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00392"/>
        <c:crosses val="autoZero"/>
        <c:auto val="1"/>
        <c:lblOffset val="100"/>
        <c:baseTimeUnit val="days"/>
      </c:dateAx>
      <c:valAx>
        <c:axId val="38630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0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2A-48EA-9F8F-016995B02D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2A-48EA-9F8F-016995B02D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2A-48EA-9F8F-016995B02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607496"/>
        <c:axId val="399607824"/>
      </c:barChart>
      <c:catAx>
        <c:axId val="39960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7824"/>
        <c:crosses val="autoZero"/>
        <c:auto val="1"/>
        <c:lblAlgn val="ctr"/>
        <c:lblOffset val="100"/>
        <c:noMultiLvlLbl val="0"/>
      </c:catAx>
      <c:valAx>
        <c:axId val="39960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B208-4AF3-49E1-8B6A-20EA25C5F7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8FFAD-1799-43CF-9D0E-B9B95B065E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9637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AE1A9-75F6-4331-A598-45AD31E4C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432F8-609D-47C2-94D1-CBE7D1D38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764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03386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2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56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709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9542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797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01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94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742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612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633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063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834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10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1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02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57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801BB-068A-4CB7-A673-3594DF46D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3828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C3DB-9240-4D2E-B81C-006B6F64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A35B1B-BD9F-4F82-93A3-C18F98ED31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461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F5326-A0C3-4E3C-AFA0-D9C4DFC29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CAD1B-1348-405A-9813-202DE646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4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826DE-6445-47D4-9548-45AC37FD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0E4F7-C07E-4B6B-A529-A3FFF4FCA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2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349B2-3C1B-4750-8973-3C4406AC5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9DE87-5EF2-4F29-A57F-B42F30992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186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BFF8-1F64-41F1-B172-C62D718A3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DD1348-A5FD-4284-862C-F873C0418F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4933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A3AEE-6639-4834-B1DA-D825822B1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BCDDE-AE98-4833-87E5-21B86376B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8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9A827-AFA2-48EC-A66B-986F63224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333E2-8659-4587-9659-83451DB339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082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498B4-79E1-4886-B749-87433D6E5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975DB-CC9A-46DA-B852-AE35C375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08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51095-F77C-4994-98B6-40CE9D335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E3ED82-F5F2-4652-AD6D-7966686D5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1914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A6044-E657-44CE-9470-38F6FA747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311A7-C775-420C-A8B1-19C0AB91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285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5AB8D-2F66-4277-A77B-D5FD627C2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51673-E196-4C94-8569-50EDB2E398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3480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548AC-71C0-4771-978F-2F095CCD6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4E8BF-FB17-49B9-A53A-99B9F9605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2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40326-8D74-457D-B12E-6DB35EA09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2218BD-975C-46F7-9F62-3DFD2BB315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351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7446F-9133-4107-BAE0-222CFCC59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130BD-B538-4E97-906D-630192539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180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288E7-ECBD-49EE-8E45-23A72B48B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03E8BC-6760-49FB-AE46-398BF75734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752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92685-9A6A-47EE-A21D-8A1A67804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E3AC6-0CEF-4D4F-B22C-43E5F0F8F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59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DA95-79D0-46EE-BE78-06667071F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8FDFB-06BC-4ED1-8643-40AD7FF49D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010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CEBF9-37E5-4BB3-90C5-6A9A0C3C3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1D8F6-2CD9-41B1-A444-D8475F340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751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985E-741F-4BC6-9B6C-E6E976E8A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C2B2C7-7E44-4FF3-89B3-2237BC90C9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9737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0BB57-752B-4E2B-A610-A7C1BB6C3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86EAB-2046-4FE9-B44E-60EDB8C6E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95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7FB3-620A-4453-9B28-2B84C5499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F5D3E-9131-423E-B149-F2AADD94F3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79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9892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99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952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673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14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465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3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6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9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52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95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92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14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7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61EDF-C8A4-401D-A60F-5D3D9FEF2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873416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D1DB-028C-4831-98A0-F6CF7A973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AB7AB5-375A-4055-AE60-E0FAC7155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120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5891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13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728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507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20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297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6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17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2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5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36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47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40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47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81CDA-4F15-4C5B-B0C8-9378B898D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054929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BB27-52B0-46E1-BC29-5A732A54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458B7-C622-41D2-B9E3-CEA8D3354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776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042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70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85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89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995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606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89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3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9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3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58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2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3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7B60E-2EFD-4D66-AC21-2863B0ED8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114186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7548-999C-4884-8408-93DEAB01C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D4F21-86CB-43FE-9B66-55E0F8FD5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696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98974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33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283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138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393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777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8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2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89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022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09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E137C-96E4-438A-AFFD-60C400B6F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47196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F408-1B6B-4511-8B5C-2EEA518DB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18DEB-4669-4232-8B53-C875E659D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12197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5660C-F028-4E64-BD0B-AEED69326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AC0CB-A6C8-44CC-8E6A-DCB07A8B6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885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75A7-62F0-43A8-8836-42359FDB5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546781-439C-4059-83C8-2374F3B73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566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305497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06624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80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86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9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6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3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69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9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0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5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75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9C3D8-67BF-47EF-9403-F5B9C0711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96976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04828-71D8-4C3E-BF6F-5F0C3726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7FE87-68E5-4273-AF71-3559C731A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765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853720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57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412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944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8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2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37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5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7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8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98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ED39A-6E89-4DB4-9F07-E59B75411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856197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1098E-6BF5-44CE-811B-D5F2815DC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96480-FEB4-481B-9F8B-D1B0E6796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7375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117090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8964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55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058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10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8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6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6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23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6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70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23765-5704-4C6E-9B95-1487BE66D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931468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6F76-F630-4158-8DA3-829B8D53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32689-4F8A-4AA1-95E6-CE6B3E586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8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446996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5912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902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0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(139),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9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1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4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(38),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5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36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8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3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9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62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69497-9DE6-466D-B291-AB3F36B06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218422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6F52-B482-4A21-813B-7CED4EC1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531C6-5124-4264-AB19-DF98C3AFF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016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15729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1261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517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5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25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85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7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(23),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5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2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8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1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4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@pfergiu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06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08612-81BF-4CA5-8DBB-13EA05A6D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8553995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50A3-53E2-4F0E-8A35-CEED8061F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F5F328-790D-4E96-8251-13CDACC76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800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53F4A-4533-42DF-9FA5-8B393E614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76331-8E22-47B3-8257-A86ED63CA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03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1376-D02A-4E4A-84C9-AB63420D6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E5057A-4056-4A18-B9BF-AFC99C02D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226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34233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35040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071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93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06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25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68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1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87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54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8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278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92280-A2A6-48AD-83CC-02F713288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975295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799B-2C0E-47E3-A6AB-4F0299714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A75A4-6BE0-469C-A423-E5836C022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12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34387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5826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701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61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6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71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80CD6-5904-44C6-A6B2-9002A65D4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407915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1546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2017-11-02T12:41:49Z</dcterms:created>
  <dcterms:modified xsi:type="dcterms:W3CDTF">2017-11-02T12:42:32Z</dcterms:modified>
</cp:coreProperties>
</file>