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47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E-4BBB-81C8-8783ACBEA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79</c:v>
                </c:pt>
                <c:pt idx="2">
                  <c:v>0</c:v>
                </c:pt>
                <c:pt idx="3">
                  <c:v>7.8949999999999996</c:v>
                </c:pt>
                <c:pt idx="4">
                  <c:v>54.2943</c:v>
                </c:pt>
                <c:pt idx="5">
                  <c:v>44.417299999999997</c:v>
                </c:pt>
                <c:pt idx="6">
                  <c:v>99.554599999999994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E-4BBB-81C8-8783ACBEA8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3.9293</c:v>
                </c:pt>
                <c:pt idx="4">
                  <c:v>47.447400000000002</c:v>
                </c:pt>
                <c:pt idx="5">
                  <c:v>37.561</c:v>
                </c:pt>
                <c:pt idx="6">
                  <c:v>17.018699999999999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E-4BBB-81C8-8783ACBEA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197672"/>
        <c:axId val="304196360"/>
      </c:radarChart>
      <c:catAx>
        <c:axId val="30419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6360"/>
        <c:crosses val="autoZero"/>
        <c:auto val="1"/>
        <c:lblAlgn val="ctr"/>
        <c:lblOffset val="100"/>
        <c:noMultiLvlLbl val="0"/>
      </c:catAx>
      <c:valAx>
        <c:axId val="30419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36786</c:v>
                </c:pt>
                <c:pt idx="1">
                  <c:v>36795</c:v>
                </c:pt>
                <c:pt idx="2">
                  <c:v>36826</c:v>
                </c:pt>
                <c:pt idx="3">
                  <c:v>36858</c:v>
                </c:pt>
                <c:pt idx="4">
                  <c:v>36894</c:v>
                </c:pt>
                <c:pt idx="5">
                  <c:v>36935</c:v>
                </c:pt>
                <c:pt idx="6">
                  <c:v>36962</c:v>
                </c:pt>
                <c:pt idx="7">
                  <c:v>36991</c:v>
                </c:pt>
                <c:pt idx="8">
                  <c:v>37023</c:v>
                </c:pt>
                <c:pt idx="9">
                  <c:v>37081</c:v>
                </c:pt>
                <c:pt idx="10">
                  <c:v>37110</c:v>
                </c:pt>
                <c:pt idx="11">
                  <c:v>37158</c:v>
                </c:pt>
                <c:pt idx="12">
                  <c:v>37190</c:v>
                </c:pt>
                <c:pt idx="13">
                  <c:v>37204</c:v>
                </c:pt>
                <c:pt idx="14">
                  <c:v>37224</c:v>
                </c:pt>
                <c:pt idx="15">
                  <c:v>37234</c:v>
                </c:pt>
                <c:pt idx="16">
                  <c:v>37258</c:v>
                </c:pt>
                <c:pt idx="17">
                  <c:v>37280</c:v>
                </c:pt>
                <c:pt idx="18">
                  <c:v>37332</c:v>
                </c:pt>
                <c:pt idx="19">
                  <c:v>37360</c:v>
                </c:pt>
                <c:pt idx="20">
                  <c:v>37395</c:v>
                </c:pt>
                <c:pt idx="21">
                  <c:v>37427</c:v>
                </c:pt>
                <c:pt idx="22">
                  <c:v>37459</c:v>
                </c:pt>
                <c:pt idx="23">
                  <c:v>37592</c:v>
                </c:pt>
                <c:pt idx="24">
                  <c:v>37642</c:v>
                </c:pt>
                <c:pt idx="25">
                  <c:v>37704</c:v>
                </c:pt>
                <c:pt idx="26">
                  <c:v>37764</c:v>
                </c:pt>
                <c:pt idx="27">
                  <c:v>37797</c:v>
                </c:pt>
                <c:pt idx="28">
                  <c:v>37836</c:v>
                </c:pt>
                <c:pt idx="29">
                  <c:v>37855</c:v>
                </c:pt>
                <c:pt idx="30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FA-4DC7-92BD-9C077721CC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128860</c:v>
                </c:pt>
                <c:pt idx="1">
                  <c:v>129034</c:v>
                </c:pt>
                <c:pt idx="2">
                  <c:v>129246</c:v>
                </c:pt>
                <c:pt idx="3">
                  <c:v>129421</c:v>
                </c:pt>
                <c:pt idx="4">
                  <c:v>129632</c:v>
                </c:pt>
                <c:pt idx="5">
                  <c:v>129451</c:v>
                </c:pt>
                <c:pt idx="6">
                  <c:v>129531</c:v>
                </c:pt>
                <c:pt idx="7">
                  <c:v>129671</c:v>
                </c:pt>
                <c:pt idx="8">
                  <c:v>129755</c:v>
                </c:pt>
                <c:pt idx="9">
                  <c:v>129904</c:v>
                </c:pt>
                <c:pt idx="10">
                  <c:v>130028</c:v>
                </c:pt>
                <c:pt idx="11">
                  <c:v>130189</c:v>
                </c:pt>
                <c:pt idx="12">
                  <c:v>130335</c:v>
                </c:pt>
                <c:pt idx="13">
                  <c:v>130470</c:v>
                </c:pt>
                <c:pt idx="14">
                  <c:v>130615</c:v>
                </c:pt>
                <c:pt idx="15">
                  <c:v>130724</c:v>
                </c:pt>
                <c:pt idx="16">
                  <c:v>130822</c:v>
                </c:pt>
                <c:pt idx="17">
                  <c:v>130892</c:v>
                </c:pt>
                <c:pt idx="18">
                  <c:v>131031</c:v>
                </c:pt>
                <c:pt idx="19">
                  <c:v>131161</c:v>
                </c:pt>
                <c:pt idx="20">
                  <c:v>131245</c:v>
                </c:pt>
                <c:pt idx="21">
                  <c:v>131351</c:v>
                </c:pt>
                <c:pt idx="22">
                  <c:v>131465</c:v>
                </c:pt>
                <c:pt idx="23">
                  <c:v>131648</c:v>
                </c:pt>
                <c:pt idx="24">
                  <c:v>131769</c:v>
                </c:pt>
                <c:pt idx="25">
                  <c:v>132019</c:v>
                </c:pt>
                <c:pt idx="26">
                  <c:v>132176</c:v>
                </c:pt>
                <c:pt idx="27">
                  <c:v>132284</c:v>
                </c:pt>
                <c:pt idx="28">
                  <c:v>132411</c:v>
                </c:pt>
                <c:pt idx="29">
                  <c:v>132519</c:v>
                </c:pt>
                <c:pt idx="30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FA-4DC7-92BD-9C077721CC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180853</c:v>
                </c:pt>
                <c:pt idx="1">
                  <c:v>180906</c:v>
                </c:pt>
                <c:pt idx="2">
                  <c:v>180981</c:v>
                </c:pt>
                <c:pt idx="3">
                  <c:v>181052</c:v>
                </c:pt>
                <c:pt idx="4">
                  <c:v>181132</c:v>
                </c:pt>
                <c:pt idx="5">
                  <c:v>180688</c:v>
                </c:pt>
                <c:pt idx="6">
                  <c:v>180738</c:v>
                </c:pt>
                <c:pt idx="7">
                  <c:v>180783</c:v>
                </c:pt>
                <c:pt idx="8">
                  <c:v>180816</c:v>
                </c:pt>
                <c:pt idx="9">
                  <c:v>180856</c:v>
                </c:pt>
                <c:pt idx="10">
                  <c:v>180885</c:v>
                </c:pt>
                <c:pt idx="11">
                  <c:v>180913</c:v>
                </c:pt>
                <c:pt idx="12">
                  <c:v>180962</c:v>
                </c:pt>
                <c:pt idx="13">
                  <c:v>180997</c:v>
                </c:pt>
                <c:pt idx="14">
                  <c:v>181031</c:v>
                </c:pt>
                <c:pt idx="15">
                  <c:v>181041</c:v>
                </c:pt>
                <c:pt idx="16">
                  <c:v>181059</c:v>
                </c:pt>
                <c:pt idx="17">
                  <c:v>181055</c:v>
                </c:pt>
                <c:pt idx="18">
                  <c:v>181090</c:v>
                </c:pt>
                <c:pt idx="19">
                  <c:v>181131</c:v>
                </c:pt>
                <c:pt idx="20">
                  <c:v>181148</c:v>
                </c:pt>
                <c:pt idx="21">
                  <c:v>181195</c:v>
                </c:pt>
                <c:pt idx="22">
                  <c:v>181233</c:v>
                </c:pt>
                <c:pt idx="23">
                  <c:v>181302</c:v>
                </c:pt>
                <c:pt idx="24">
                  <c:v>181367</c:v>
                </c:pt>
                <c:pt idx="25">
                  <c:v>181475</c:v>
                </c:pt>
                <c:pt idx="26">
                  <c:v>181512</c:v>
                </c:pt>
                <c:pt idx="27">
                  <c:v>181567</c:v>
                </c:pt>
                <c:pt idx="28">
                  <c:v>181622</c:v>
                </c:pt>
                <c:pt idx="29">
                  <c:v>181664</c:v>
                </c:pt>
                <c:pt idx="30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FA-4DC7-92BD-9C077721C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00296"/>
        <c:axId val="304198000"/>
      </c:lineChart>
      <c:dateAx>
        <c:axId val="30420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8000"/>
        <c:crosses val="autoZero"/>
        <c:auto val="1"/>
        <c:lblOffset val="100"/>
        <c:baseTimeUnit val="days"/>
      </c:dateAx>
      <c:valAx>
        <c:axId val="30419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0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9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41</c:v>
                </c:pt>
                <c:pt idx="6">
                  <c:v>27</c:v>
                </c:pt>
                <c:pt idx="7">
                  <c:v>29</c:v>
                </c:pt>
                <c:pt idx="8">
                  <c:v>32</c:v>
                </c:pt>
                <c:pt idx="9">
                  <c:v>58</c:v>
                </c:pt>
                <c:pt idx="10">
                  <c:v>29</c:v>
                </c:pt>
                <c:pt idx="11">
                  <c:v>48</c:v>
                </c:pt>
                <c:pt idx="12">
                  <c:v>32</c:v>
                </c:pt>
                <c:pt idx="13">
                  <c:v>14</c:v>
                </c:pt>
                <c:pt idx="14">
                  <c:v>20</c:v>
                </c:pt>
                <c:pt idx="15">
                  <c:v>10</c:v>
                </c:pt>
                <c:pt idx="16">
                  <c:v>24</c:v>
                </c:pt>
                <c:pt idx="17">
                  <c:v>22</c:v>
                </c:pt>
                <c:pt idx="18">
                  <c:v>52</c:v>
                </c:pt>
                <c:pt idx="19">
                  <c:v>28</c:v>
                </c:pt>
                <c:pt idx="20">
                  <c:v>35</c:v>
                </c:pt>
                <c:pt idx="21">
                  <c:v>32</c:v>
                </c:pt>
                <c:pt idx="22">
                  <c:v>32</c:v>
                </c:pt>
                <c:pt idx="23">
                  <c:v>133</c:v>
                </c:pt>
                <c:pt idx="24">
                  <c:v>50</c:v>
                </c:pt>
                <c:pt idx="25">
                  <c:v>62</c:v>
                </c:pt>
                <c:pt idx="26">
                  <c:v>60</c:v>
                </c:pt>
                <c:pt idx="27">
                  <c:v>33</c:v>
                </c:pt>
                <c:pt idx="28">
                  <c:v>39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7F-4781-8C6F-7947699A7A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148</c:v>
                </c:pt>
                <c:pt idx="1">
                  <c:v>174</c:v>
                </c:pt>
                <c:pt idx="2">
                  <c:v>212</c:v>
                </c:pt>
                <c:pt idx="3">
                  <c:v>175</c:v>
                </c:pt>
                <c:pt idx="4">
                  <c:v>211</c:v>
                </c:pt>
                <c:pt idx="5">
                  <c:v>-181</c:v>
                </c:pt>
                <c:pt idx="6">
                  <c:v>80</c:v>
                </c:pt>
                <c:pt idx="7">
                  <c:v>140</c:v>
                </c:pt>
                <c:pt idx="8">
                  <c:v>84</c:v>
                </c:pt>
                <c:pt idx="9">
                  <c:v>149</c:v>
                </c:pt>
                <c:pt idx="10">
                  <c:v>124</c:v>
                </c:pt>
                <c:pt idx="11">
                  <c:v>161</c:v>
                </c:pt>
                <c:pt idx="12">
                  <c:v>146</c:v>
                </c:pt>
                <c:pt idx="13">
                  <c:v>135</c:v>
                </c:pt>
                <c:pt idx="14">
                  <c:v>145</c:v>
                </c:pt>
                <c:pt idx="15">
                  <c:v>109</c:v>
                </c:pt>
                <c:pt idx="16">
                  <c:v>98</c:v>
                </c:pt>
                <c:pt idx="17">
                  <c:v>70</c:v>
                </c:pt>
                <c:pt idx="18">
                  <c:v>139</c:v>
                </c:pt>
                <c:pt idx="19">
                  <c:v>130</c:v>
                </c:pt>
                <c:pt idx="20">
                  <c:v>84</c:v>
                </c:pt>
                <c:pt idx="21">
                  <c:v>106</c:v>
                </c:pt>
                <c:pt idx="22">
                  <c:v>114</c:v>
                </c:pt>
                <c:pt idx="23">
                  <c:v>183</c:v>
                </c:pt>
                <c:pt idx="24">
                  <c:v>121</c:v>
                </c:pt>
                <c:pt idx="25">
                  <c:v>250</c:v>
                </c:pt>
                <c:pt idx="26">
                  <c:v>157</c:v>
                </c:pt>
                <c:pt idx="27">
                  <c:v>108</c:v>
                </c:pt>
                <c:pt idx="28">
                  <c:v>127</c:v>
                </c:pt>
                <c:pt idx="29">
                  <c:v>108</c:v>
                </c:pt>
                <c:pt idx="30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7F-4781-8C6F-7947699A7A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</c:v>
                </c:pt>
                <c:pt idx="1">
                  <c:v>53</c:v>
                </c:pt>
                <c:pt idx="2">
                  <c:v>75</c:v>
                </c:pt>
                <c:pt idx="3">
                  <c:v>71</c:v>
                </c:pt>
                <c:pt idx="4">
                  <c:v>80</c:v>
                </c:pt>
                <c:pt idx="5">
                  <c:v>-444</c:v>
                </c:pt>
                <c:pt idx="6">
                  <c:v>50</c:v>
                </c:pt>
                <c:pt idx="7">
                  <c:v>45</c:v>
                </c:pt>
                <c:pt idx="8">
                  <c:v>33</c:v>
                </c:pt>
                <c:pt idx="9">
                  <c:v>40</c:v>
                </c:pt>
                <c:pt idx="10">
                  <c:v>29</c:v>
                </c:pt>
                <c:pt idx="11">
                  <c:v>28</c:v>
                </c:pt>
                <c:pt idx="12">
                  <c:v>49</c:v>
                </c:pt>
                <c:pt idx="13">
                  <c:v>35</c:v>
                </c:pt>
                <c:pt idx="14">
                  <c:v>34</c:v>
                </c:pt>
                <c:pt idx="15">
                  <c:v>10</c:v>
                </c:pt>
                <c:pt idx="16">
                  <c:v>18</c:v>
                </c:pt>
                <c:pt idx="17">
                  <c:v>-4</c:v>
                </c:pt>
                <c:pt idx="18">
                  <c:v>35</c:v>
                </c:pt>
                <c:pt idx="19">
                  <c:v>41</c:v>
                </c:pt>
                <c:pt idx="20">
                  <c:v>17</c:v>
                </c:pt>
                <c:pt idx="21">
                  <c:v>47</c:v>
                </c:pt>
                <c:pt idx="22">
                  <c:v>38</c:v>
                </c:pt>
                <c:pt idx="23">
                  <c:v>69</c:v>
                </c:pt>
                <c:pt idx="24">
                  <c:v>65</c:v>
                </c:pt>
                <c:pt idx="25">
                  <c:v>108</c:v>
                </c:pt>
                <c:pt idx="26">
                  <c:v>37</c:v>
                </c:pt>
                <c:pt idx="27">
                  <c:v>55</c:v>
                </c:pt>
                <c:pt idx="28">
                  <c:v>55</c:v>
                </c:pt>
                <c:pt idx="29">
                  <c:v>42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7F-4781-8C6F-7947699A7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199968"/>
        <c:axId val="304200952"/>
      </c:lineChart>
      <c:dateAx>
        <c:axId val="30419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00952"/>
        <c:crosses val="autoZero"/>
        <c:auto val="1"/>
        <c:lblOffset val="100"/>
        <c:baseTimeUnit val="days"/>
      </c:dateAx>
      <c:valAx>
        <c:axId val="30420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E-495A-9F35-78536F5A2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E-495A-9F35-78536F5A2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51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E-495A-9F35-78536F5A2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671248"/>
        <c:axId val="193669608"/>
      </c:barChart>
      <c:catAx>
        <c:axId val="19367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69608"/>
        <c:crosses val="autoZero"/>
        <c:auto val="1"/>
        <c:lblAlgn val="ctr"/>
        <c:lblOffset val="100"/>
        <c:noMultiLvlLbl val="0"/>
      </c:catAx>
      <c:valAx>
        <c:axId val="19366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29-40DF-A124-C0461B6A0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29-40DF-A124-C0461B6A0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29-40DF-A124-C0461B6A0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768680"/>
        <c:axId val="295771304"/>
      </c:lineChart>
      <c:dateAx>
        <c:axId val="29576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71304"/>
        <c:crosses val="autoZero"/>
        <c:auto val="1"/>
        <c:lblOffset val="100"/>
        <c:baseTimeUnit val="days"/>
      </c:dateAx>
      <c:valAx>
        <c:axId val="29577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6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79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4A-4EC0-B338-E8DCE3AB04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4A-4EC0-B338-E8DCE3AB0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3675840"/>
        <c:axId val="193676824"/>
      </c:barChart>
      <c:catAx>
        <c:axId val="19367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6824"/>
        <c:crosses val="autoZero"/>
        <c:auto val="1"/>
        <c:lblAlgn val="ctr"/>
        <c:lblOffset val="100"/>
        <c:noMultiLvlLbl val="0"/>
      </c:catAx>
      <c:valAx>
        <c:axId val="19367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33-4D77-9047-E504516B6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33-4D77-9047-E504516B6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33-4D77-9047-E504516B6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670592"/>
        <c:axId val="193664688"/>
      </c:barChart>
      <c:catAx>
        <c:axId val="19367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64688"/>
        <c:crosses val="autoZero"/>
        <c:auto val="1"/>
        <c:lblAlgn val="ctr"/>
        <c:lblOffset val="100"/>
        <c:noMultiLvlLbl val="0"/>
      </c:catAx>
      <c:valAx>
        <c:axId val="19366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7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1.0004821600770999</c:v>
                </c:pt>
                <c:pt idx="1">
                  <c:v>0.55548858887816999</c:v>
                </c:pt>
                <c:pt idx="2">
                  <c:v>0.36920961462909002</c:v>
                </c:pt>
                <c:pt idx="3">
                  <c:v>1.1853101896496001</c:v>
                </c:pt>
                <c:pt idx="4">
                  <c:v>0.87003107253831002</c:v>
                </c:pt>
                <c:pt idx="5">
                  <c:v>0.61341476481303003</c:v>
                </c:pt>
                <c:pt idx="6">
                  <c:v>2.2762717716109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3-4C51-9D96-B4F7382F3D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6.6812709802031994E-2</c:v>
                </c:pt>
                <c:pt idx="1">
                  <c:v>6.8236376489972994E-2</c:v>
                </c:pt>
                <c:pt idx="2">
                  <c:v>7.8604002332232997E-2</c:v>
                </c:pt>
                <c:pt idx="3">
                  <c:v>8.2722475508322998E-2</c:v>
                </c:pt>
                <c:pt idx="4">
                  <c:v>9.7693392936733001E-2</c:v>
                </c:pt>
                <c:pt idx="5">
                  <c:v>8.6333493953787005E-2</c:v>
                </c:pt>
                <c:pt idx="6">
                  <c:v>0.23047760364480999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3-4C51-9D96-B4F7382F3D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2.7350889386568E-2</c:v>
                </c:pt>
                <c:pt idx="1">
                  <c:v>2.5037172693362E-2</c:v>
                </c:pt>
                <c:pt idx="2">
                  <c:v>2.5374270489722999E-2</c:v>
                </c:pt>
                <c:pt idx="3">
                  <c:v>2.7764600318465001E-2</c:v>
                </c:pt>
                <c:pt idx="4">
                  <c:v>0.13620939919715999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53-4C51-9D96-B4F7382F3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668952"/>
        <c:axId val="193665672"/>
      </c:barChart>
      <c:catAx>
        <c:axId val="19366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65672"/>
        <c:crosses val="autoZero"/>
        <c:auto val="1"/>
        <c:lblAlgn val="ctr"/>
        <c:lblOffset val="100"/>
        <c:noMultiLvlLbl val="0"/>
      </c:catAx>
      <c:valAx>
        <c:axId val="19366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66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B-462E-A815-48C506259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AB-462E-A815-48C5062593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AB-462E-A815-48C506259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194720"/>
        <c:axId val="304195376"/>
      </c:lineChart>
      <c:catAx>
        <c:axId val="30419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5376"/>
        <c:crosses val="autoZero"/>
        <c:auto val="1"/>
        <c:lblAlgn val="ctr"/>
        <c:lblOffset val="100"/>
        <c:noMultiLvlLbl val="0"/>
      </c:catAx>
      <c:valAx>
        <c:axId val="30419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9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0.78765471789101005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0.11252210255586</c:v>
                </c:pt>
                <c:pt idx="9">
                  <c:v>0</c:v>
                </c:pt>
                <c:pt idx="10">
                  <c:v>0.72246334101341003</c:v>
                </c:pt>
                <c:pt idx="11">
                  <c:v>0.54251728018003997</c:v>
                </c:pt>
                <c:pt idx="12">
                  <c:v>0</c:v>
                </c:pt>
                <c:pt idx="13">
                  <c:v>0.91826072978620998</c:v>
                </c:pt>
                <c:pt idx="14">
                  <c:v>0.4484809516155</c:v>
                </c:pt>
                <c:pt idx="15">
                  <c:v>0.69120720141456005</c:v>
                </c:pt>
                <c:pt idx="16">
                  <c:v>7.0875529121792002</c:v>
                </c:pt>
                <c:pt idx="17">
                  <c:v>1.4234939005875999</c:v>
                </c:pt>
                <c:pt idx="18">
                  <c:v>0.76756148529174995</c:v>
                </c:pt>
                <c:pt idx="19">
                  <c:v>1.2055939559555999</c:v>
                </c:pt>
                <c:pt idx="20">
                  <c:v>0.61619246637731995</c:v>
                </c:pt>
                <c:pt idx="21">
                  <c:v>1.2618550072335999</c:v>
                </c:pt>
                <c:pt idx="22">
                  <c:v>0.39114826126560998</c:v>
                </c:pt>
                <c:pt idx="23">
                  <c:v>0.50259872474949996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1-4179-AA7D-0303E4712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0.12030541125707001</c:v>
                </c:pt>
                <c:pt idx="11">
                  <c:v>5.699684030939E-2</c:v>
                </c:pt>
                <c:pt idx="12">
                  <c:v>7.3139569578222999E-2</c:v>
                </c:pt>
                <c:pt idx="13">
                  <c:v>7.4899203574351994E-2</c:v>
                </c:pt>
                <c:pt idx="14">
                  <c:v>0.12814725841373001</c:v>
                </c:pt>
                <c:pt idx="15">
                  <c:v>5.7634388858711999E-2</c:v>
                </c:pt>
                <c:pt idx="16">
                  <c:v>0.13206818199206</c:v>
                </c:pt>
                <c:pt idx="17">
                  <c:v>9.8692515435050004E-2</c:v>
                </c:pt>
                <c:pt idx="18">
                  <c:v>5.6231782050203002E-2</c:v>
                </c:pt>
                <c:pt idx="19">
                  <c:v>0.12776472928412999</c:v>
                </c:pt>
                <c:pt idx="20">
                  <c:v>6.0949641315186001E-2</c:v>
                </c:pt>
                <c:pt idx="21">
                  <c:v>2.8307155589897999E-2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E1-4179-AA7D-0303E4712E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1.2357257130248E-2</c:v>
                </c:pt>
                <c:pt idx="11">
                  <c:v>1.6488602023991002E-2</c:v>
                </c:pt>
                <c:pt idx="12">
                  <c:v>2.0411540795498E-2</c:v>
                </c:pt>
                <c:pt idx="13">
                  <c:v>2.004376528567E-2</c:v>
                </c:pt>
                <c:pt idx="14">
                  <c:v>0.42464279803608002</c:v>
                </c:pt>
                <c:pt idx="15">
                  <c:v>4.5236387708941998E-2</c:v>
                </c:pt>
                <c:pt idx="16">
                  <c:v>2.5928173442930001E-2</c:v>
                </c:pt>
                <c:pt idx="17">
                  <c:v>2.5534128253828E-2</c:v>
                </c:pt>
                <c:pt idx="18">
                  <c:v>4.6891377503172002E-2</c:v>
                </c:pt>
                <c:pt idx="19">
                  <c:v>4.9777000734135997E-2</c:v>
                </c:pt>
                <c:pt idx="20">
                  <c:v>2.4916790790900999E-2</c:v>
                </c:pt>
                <c:pt idx="21">
                  <c:v>1.8204887736525999E-2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E1-4179-AA7D-0303E4712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04888"/>
        <c:axId val="304202264"/>
      </c:lineChart>
      <c:catAx>
        <c:axId val="30420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02264"/>
        <c:crosses val="autoZero"/>
        <c:auto val="1"/>
        <c:lblAlgn val="ctr"/>
        <c:lblOffset val="100"/>
        <c:noMultiLvlLbl val="0"/>
      </c:catAx>
      <c:valAx>
        <c:axId val="30420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0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106</c:v>
                </c:pt>
                <c:pt idx="4">
                  <c:v>73</c:v>
                </c:pt>
                <c:pt idx="5">
                  <c:v>31</c:v>
                </c:pt>
                <c:pt idx="6">
                  <c:v>28</c:v>
                </c:pt>
                <c:pt idx="7">
                  <c:v>20</c:v>
                </c:pt>
                <c:pt idx="8">
                  <c:v>41</c:v>
                </c:pt>
                <c:pt idx="9">
                  <c:v>126</c:v>
                </c:pt>
                <c:pt idx="10">
                  <c:v>108</c:v>
                </c:pt>
                <c:pt idx="11">
                  <c:v>58</c:v>
                </c:pt>
                <c:pt idx="12">
                  <c:v>25</c:v>
                </c:pt>
                <c:pt idx="13">
                  <c:v>15</c:v>
                </c:pt>
                <c:pt idx="14">
                  <c:v>15</c:v>
                </c:pt>
                <c:pt idx="15">
                  <c:v>2</c:v>
                </c:pt>
                <c:pt idx="16">
                  <c:v>64</c:v>
                </c:pt>
                <c:pt idx="17">
                  <c:v>31</c:v>
                </c:pt>
                <c:pt idx="18">
                  <c:v>10</c:v>
                </c:pt>
                <c:pt idx="19">
                  <c:v>16</c:v>
                </c:pt>
                <c:pt idx="20">
                  <c:v>14</c:v>
                </c:pt>
                <c:pt idx="21">
                  <c:v>12</c:v>
                </c:pt>
                <c:pt idx="22">
                  <c:v>426</c:v>
                </c:pt>
                <c:pt idx="23">
                  <c:v>138</c:v>
                </c:pt>
                <c:pt idx="24">
                  <c:v>68</c:v>
                </c:pt>
                <c:pt idx="25">
                  <c:v>31</c:v>
                </c:pt>
                <c:pt idx="26">
                  <c:v>32</c:v>
                </c:pt>
                <c:pt idx="27">
                  <c:v>38</c:v>
                </c:pt>
                <c:pt idx="28">
                  <c:v>27</c:v>
                </c:pt>
                <c:pt idx="29">
                  <c:v>16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C7-4503-A827-B0327045BE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</c:v>
                </c:pt>
                <c:pt idx="1">
                  <c:v>10</c:v>
                </c:pt>
                <c:pt idx="2">
                  <c:v>36</c:v>
                </c:pt>
                <c:pt idx="3">
                  <c:v>35</c:v>
                </c:pt>
                <c:pt idx="4">
                  <c:v>46</c:v>
                </c:pt>
                <c:pt idx="5">
                  <c:v>50</c:v>
                </c:pt>
                <c:pt idx="6">
                  <c:v>39</c:v>
                </c:pt>
                <c:pt idx="7">
                  <c:v>24</c:v>
                </c:pt>
                <c:pt idx="8">
                  <c:v>24</c:v>
                </c:pt>
                <c:pt idx="9">
                  <c:v>41</c:v>
                </c:pt>
                <c:pt idx="10">
                  <c:v>44</c:v>
                </c:pt>
                <c:pt idx="11">
                  <c:v>53</c:v>
                </c:pt>
                <c:pt idx="12">
                  <c:v>26</c:v>
                </c:pt>
                <c:pt idx="13">
                  <c:v>21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16</c:v>
                </c:pt>
                <c:pt idx="18">
                  <c:v>40</c:v>
                </c:pt>
                <c:pt idx="19">
                  <c:v>26</c:v>
                </c:pt>
                <c:pt idx="20">
                  <c:v>30</c:v>
                </c:pt>
                <c:pt idx="21">
                  <c:v>13</c:v>
                </c:pt>
                <c:pt idx="22">
                  <c:v>6</c:v>
                </c:pt>
                <c:pt idx="23">
                  <c:v>29</c:v>
                </c:pt>
                <c:pt idx="24">
                  <c:v>52</c:v>
                </c:pt>
                <c:pt idx="25">
                  <c:v>33</c:v>
                </c:pt>
                <c:pt idx="26">
                  <c:v>39</c:v>
                </c:pt>
                <c:pt idx="27">
                  <c:v>37</c:v>
                </c:pt>
                <c:pt idx="28">
                  <c:v>26</c:v>
                </c:pt>
                <c:pt idx="29">
                  <c:v>10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C7-4503-A827-B0327045BE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</c:v>
                </c:pt>
                <c:pt idx="1">
                  <c:v>6</c:v>
                </c:pt>
                <c:pt idx="2">
                  <c:v>26</c:v>
                </c:pt>
                <c:pt idx="3">
                  <c:v>27</c:v>
                </c:pt>
                <c:pt idx="4">
                  <c:v>31</c:v>
                </c:pt>
                <c:pt idx="5">
                  <c:v>45</c:v>
                </c:pt>
                <c:pt idx="6">
                  <c:v>27</c:v>
                </c:pt>
                <c:pt idx="7">
                  <c:v>22</c:v>
                </c:pt>
                <c:pt idx="8">
                  <c:v>28</c:v>
                </c:pt>
                <c:pt idx="9">
                  <c:v>18</c:v>
                </c:pt>
                <c:pt idx="10">
                  <c:v>23</c:v>
                </c:pt>
                <c:pt idx="11">
                  <c:v>28</c:v>
                </c:pt>
                <c:pt idx="12">
                  <c:v>12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11</c:v>
                </c:pt>
                <c:pt idx="18">
                  <c:v>16</c:v>
                </c:pt>
                <c:pt idx="19">
                  <c:v>19</c:v>
                </c:pt>
                <c:pt idx="20">
                  <c:v>27</c:v>
                </c:pt>
                <c:pt idx="21">
                  <c:v>8</c:v>
                </c:pt>
                <c:pt idx="22">
                  <c:v>4</c:v>
                </c:pt>
                <c:pt idx="23">
                  <c:v>7</c:v>
                </c:pt>
                <c:pt idx="24">
                  <c:v>40</c:v>
                </c:pt>
                <c:pt idx="25">
                  <c:v>49</c:v>
                </c:pt>
                <c:pt idx="26">
                  <c:v>77</c:v>
                </c:pt>
                <c:pt idx="27">
                  <c:v>94</c:v>
                </c:pt>
                <c:pt idx="28">
                  <c:v>64</c:v>
                </c:pt>
                <c:pt idx="29">
                  <c:v>13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C7-4503-A827-B0327045B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090608"/>
        <c:axId val="381087328"/>
      </c:lineChart>
      <c:dateAx>
        <c:axId val="38109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87328"/>
        <c:crosses val="autoZero"/>
        <c:auto val="1"/>
        <c:lblOffset val="100"/>
        <c:baseTimeUnit val="days"/>
      </c:dateAx>
      <c:valAx>
        <c:axId val="38108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C-4C67-B170-E04CABF9CD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3C-4C67-B170-E04CABF9CD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3C-4C67-B170-E04CABF9C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844416"/>
        <c:axId val="405844744"/>
      </c:barChart>
      <c:catAx>
        <c:axId val="40584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44744"/>
        <c:crosses val="autoZero"/>
        <c:auto val="1"/>
        <c:lblAlgn val="ctr"/>
        <c:lblOffset val="100"/>
        <c:noMultiLvlLbl val="0"/>
      </c:catAx>
      <c:valAx>
        <c:axId val="40584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4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CDAA2-1015-47F9-AAB1-2453928547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E7020-0D0D-4861-AC1E-CC9F5C59F4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9284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C5BE-A388-46A3-84EF-9C02608A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0CBF17-245D-42D0-8B92-68013A990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842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62058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195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256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193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430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47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912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630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22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94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91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463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136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52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7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6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9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54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F0C59-CC40-469B-8531-F56236597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6912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BC37-5EB6-4FB6-9CC4-8871B36F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A5FB4-F6D2-45B8-8E92-F89C7397B1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5657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2B8B3-64DB-4F89-8821-A5402C585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9E8CE-B3C8-4BF1-B799-00420E33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653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F9CE-B746-49A5-9947-D75D34E85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8C32EF-7EF9-4698-91D5-599578257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176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54B8D-D096-4D8C-95D7-6B608D540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7A917-BFBC-4F5C-B12F-2174D00EB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88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3C9A-41E2-4538-AE55-9C4A05C7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7387D-7476-4FC8-86C7-A615074A3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526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99081-6CA2-49A6-87CB-1CF33FC8A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5D481-4931-4312-A8E7-5BD78B31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2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4339-672D-4D62-877B-B63C93A8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12D74-05ED-4661-B5ED-D5A751B95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896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A393B-DDE8-405F-BA22-2219501D8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FDBA5-E817-4B86-892E-8B44E91FA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22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86169-9A0F-489E-8C87-EB66378C5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51FCC-4832-4E92-B35B-B25AA0F7A3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750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1F5E7-0473-47D3-9CB6-3795DFB63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00BBB-C95B-4611-9316-6F9590F3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883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C2BEF-4CD9-4187-8878-E24E9B7C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423237-E40F-4120-B331-FA0A9AEA1D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557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B7D8C-831C-4887-802B-9FEDDB754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5180F-ED96-40C5-8B43-B9000B23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07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EA7A-1982-4C4E-B2D1-27E65BC7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6EEFF-342F-48B6-B55A-D9ADD8B26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990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6C33E-A77E-42C1-9FE4-17F019EA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A9D97-C935-44A4-ACF4-58F8DA42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02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65502-9F25-4FA1-93BD-DF1EF602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27C91-C8A8-49E7-A17A-BE02F2BF5D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380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F7B08-10B0-4E11-B82D-462CD2F00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89750-179D-4FA0-B38A-4C6CBEEBA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7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93FDF-F8B6-4367-A24E-C934B029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507DC6-33C9-4218-B45A-F6EEC54EF0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488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D147-F13D-49D9-81F6-90E15FBE5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7949D-280D-4FCF-8BEC-13013871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301D-7880-413B-9787-9DFEB39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6BC7C1-F80F-451D-A467-7A1D7EEE1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09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F4034-F1E0-4128-A8E8-E244BA4AE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F0E56-1E02-4285-9AFD-03524340E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355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F98BC-E28D-442A-A7E5-66909086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97A69-889F-49A6-AB67-5A939CE1D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29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815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911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510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01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386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3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1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0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3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1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13.4948%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8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5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42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807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309EA-715C-46D3-AD95-77C83F138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999659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0D740-89DC-42CF-9BD7-D8FC5E079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4DBFC-3438-431F-ABAA-B655313CA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24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1716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65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258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53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83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98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47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9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7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32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3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1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17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BF228-C7E3-48A3-A87E-A0B4F319F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218662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CBBA-C649-4172-8062-3FB9E6E4E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B012EC-77F5-4CE8-A73C-BF32604C8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334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305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90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59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35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08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03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27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1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9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2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4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8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0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4B95B-3647-45ED-A7CF-971214151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226022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0B974-E19E-4B04-B0D5-401B9F35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65849-C33E-4DCE-9580-7526EB6CD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358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55857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61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53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96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88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67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69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8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62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6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7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13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42F5D-08D2-4B14-B84F-F101352E0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350260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EBDCC-3F3D-4B64-A0A2-7CE55D15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5E487B-53E2-4C5A-87AB-C2CDD9201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818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FC644-098D-48E7-9A4C-10E34C261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E4108-44E0-40D6-B47D-2A10F49CA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274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B5255-99E9-4CAD-8CC4-A8CE88CF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1BE81-E2E2-43BF-AE5F-8895D3879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726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570660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55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746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084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50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6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6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76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36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44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75AD2-621D-456D-A355-113D86EDD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43893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5C767-2068-4AB2-9526-F150FA40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3384C-6825-4269-A35F-A4525616A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852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9526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4488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678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403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1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88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6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3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35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75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13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B7B40-F429-43FC-9D86-18D7F6326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39054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E1549-FA8F-49FD-B77A-FD922C0D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73055-A617-4F81-B8B6-7E6E000CA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252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834503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299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01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23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07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3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3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02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98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0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121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E163C-35C4-4FE4-AC37-4A225A03F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336953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F0A06-D258-4F38-A4D2-AC09665D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3544F-FEBC-46C2-846C-E7B0F7FD8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824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06569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5964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8560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3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(139),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96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98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30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(38),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5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1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6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8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5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1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42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C9507-958C-4AF4-B37B-F55D3F0EF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094060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580E-5204-4067-9368-19BF4026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6E11A-2C4C-44CA-856C-98BC12103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757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60093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3927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231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2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80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2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3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(23),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05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9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2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5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2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@pfergiu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2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8C7CE-4A68-4986-97C0-56C420BCD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045856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4B987-38EB-4AC1-807B-FE4AC071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EFB43A-60A5-4A74-94DB-41556B4C0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89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88E94-E8D9-4474-9F22-67FADCC9C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79AD-51FA-4124-A64D-1D6C65ED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17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9D2B-E526-4D96-B894-19EFEB06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D0689-8D88-451B-92F3-DD17E13F4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403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6384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1515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1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20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2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9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9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3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84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5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69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86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B0DEB-7C03-44FA-A647-F986BE275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136607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32685-CECD-4334-B748-42EE726B9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22B32-F2C3-4B5B-B854-94634BB76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302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19757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8832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42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09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8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5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5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57C9A-8CE2-4D41-A808-20A497592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099623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1543</Words>
  <Application>Microsoft Office PowerPoint</Application>
  <PresentationFormat>On-screen Show (4:3)</PresentationFormat>
  <Paragraphs>496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2017-11-01T16:46:28Z</dcterms:created>
  <dcterms:modified xsi:type="dcterms:W3CDTF">2017-11-01T16:53:45Z</dcterms:modified>
</cp:coreProperties>
</file>