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3" r:id="rId25"/>
    <p:sldId id="284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20.8447</c:v>
                </c:pt>
                <c:pt idx="1">
                  <c:v>47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7F-4FB5-9CD0-DE45B53CD1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72.984300000000005</c:v>
                </c:pt>
                <c:pt idx="1">
                  <c:v>79</c:v>
                </c:pt>
                <c:pt idx="2">
                  <c:v>0</c:v>
                </c:pt>
                <c:pt idx="3">
                  <c:v>7.8949999999999996</c:v>
                </c:pt>
                <c:pt idx="4">
                  <c:v>54.2943</c:v>
                </c:pt>
                <c:pt idx="5">
                  <c:v>44.417299999999997</c:v>
                </c:pt>
                <c:pt idx="6">
                  <c:v>99.554599999999994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7F-4FB5-9CD0-DE45B53CD1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3.9293</c:v>
                </c:pt>
                <c:pt idx="4">
                  <c:v>47.447400000000002</c:v>
                </c:pt>
                <c:pt idx="5">
                  <c:v>37.561</c:v>
                </c:pt>
                <c:pt idx="6">
                  <c:v>17.018699999999999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7F-4FB5-9CD0-DE45B53CD1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4108648"/>
        <c:axId val="294112912"/>
      </c:radarChart>
      <c:catAx>
        <c:axId val="294108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12912"/>
        <c:crosses val="autoZero"/>
        <c:auto val="1"/>
        <c:lblAlgn val="ctr"/>
        <c:lblOffset val="100"/>
        <c:noMultiLvlLbl val="0"/>
      </c:catAx>
      <c:valAx>
        <c:axId val="294112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08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36786</c:v>
                </c:pt>
                <c:pt idx="1">
                  <c:v>36795</c:v>
                </c:pt>
                <c:pt idx="2">
                  <c:v>36826</c:v>
                </c:pt>
                <c:pt idx="3">
                  <c:v>36858</c:v>
                </c:pt>
                <c:pt idx="4">
                  <c:v>36894</c:v>
                </c:pt>
                <c:pt idx="5">
                  <c:v>36935</c:v>
                </c:pt>
                <c:pt idx="6">
                  <c:v>36962</c:v>
                </c:pt>
                <c:pt idx="7">
                  <c:v>36991</c:v>
                </c:pt>
                <c:pt idx="8">
                  <c:v>37023</c:v>
                </c:pt>
                <c:pt idx="9">
                  <c:v>37081</c:v>
                </c:pt>
                <c:pt idx="10">
                  <c:v>37110</c:v>
                </c:pt>
                <c:pt idx="11">
                  <c:v>37158</c:v>
                </c:pt>
                <c:pt idx="12">
                  <c:v>37190</c:v>
                </c:pt>
                <c:pt idx="13">
                  <c:v>37204</c:v>
                </c:pt>
                <c:pt idx="14">
                  <c:v>37224</c:v>
                </c:pt>
                <c:pt idx="15">
                  <c:v>37234</c:v>
                </c:pt>
                <c:pt idx="16">
                  <c:v>37258</c:v>
                </c:pt>
                <c:pt idx="17">
                  <c:v>37280</c:v>
                </c:pt>
                <c:pt idx="18">
                  <c:v>37332</c:v>
                </c:pt>
                <c:pt idx="19">
                  <c:v>37360</c:v>
                </c:pt>
                <c:pt idx="20">
                  <c:v>37395</c:v>
                </c:pt>
                <c:pt idx="21">
                  <c:v>37427</c:v>
                </c:pt>
                <c:pt idx="22">
                  <c:v>37459</c:v>
                </c:pt>
                <c:pt idx="23">
                  <c:v>37592</c:v>
                </c:pt>
                <c:pt idx="24">
                  <c:v>37642</c:v>
                </c:pt>
                <c:pt idx="25">
                  <c:v>37704</c:v>
                </c:pt>
                <c:pt idx="26">
                  <c:v>37764</c:v>
                </c:pt>
                <c:pt idx="27">
                  <c:v>37797</c:v>
                </c:pt>
                <c:pt idx="28">
                  <c:v>37836</c:v>
                </c:pt>
                <c:pt idx="29">
                  <c:v>37855</c:v>
                </c:pt>
                <c:pt idx="30">
                  <c:v>37879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FE-442A-832A-D5FA0818CE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128860</c:v>
                </c:pt>
                <c:pt idx="1">
                  <c:v>129034</c:v>
                </c:pt>
                <c:pt idx="2">
                  <c:v>129246</c:v>
                </c:pt>
                <c:pt idx="3">
                  <c:v>129421</c:v>
                </c:pt>
                <c:pt idx="4">
                  <c:v>129632</c:v>
                </c:pt>
                <c:pt idx="5">
                  <c:v>129451</c:v>
                </c:pt>
                <c:pt idx="6">
                  <c:v>129531</c:v>
                </c:pt>
                <c:pt idx="7">
                  <c:v>129671</c:v>
                </c:pt>
                <c:pt idx="8">
                  <c:v>129755</c:v>
                </c:pt>
                <c:pt idx="9">
                  <c:v>129904</c:v>
                </c:pt>
                <c:pt idx="10">
                  <c:v>130028</c:v>
                </c:pt>
                <c:pt idx="11">
                  <c:v>130189</c:v>
                </c:pt>
                <c:pt idx="12">
                  <c:v>130335</c:v>
                </c:pt>
                <c:pt idx="13">
                  <c:v>130470</c:v>
                </c:pt>
                <c:pt idx="14">
                  <c:v>130615</c:v>
                </c:pt>
                <c:pt idx="15">
                  <c:v>130724</c:v>
                </c:pt>
                <c:pt idx="16">
                  <c:v>130822</c:v>
                </c:pt>
                <c:pt idx="17">
                  <c:v>130892</c:v>
                </c:pt>
                <c:pt idx="18">
                  <c:v>131031</c:v>
                </c:pt>
                <c:pt idx="19">
                  <c:v>131161</c:v>
                </c:pt>
                <c:pt idx="20">
                  <c:v>131245</c:v>
                </c:pt>
                <c:pt idx="21">
                  <c:v>131351</c:v>
                </c:pt>
                <c:pt idx="22">
                  <c:v>131465</c:v>
                </c:pt>
                <c:pt idx="23">
                  <c:v>131648</c:v>
                </c:pt>
                <c:pt idx="24">
                  <c:v>131769</c:v>
                </c:pt>
                <c:pt idx="25">
                  <c:v>132019</c:v>
                </c:pt>
                <c:pt idx="26">
                  <c:v>132176</c:v>
                </c:pt>
                <c:pt idx="27">
                  <c:v>132284</c:v>
                </c:pt>
                <c:pt idx="28">
                  <c:v>132411</c:v>
                </c:pt>
                <c:pt idx="29">
                  <c:v>132519</c:v>
                </c:pt>
                <c:pt idx="30">
                  <c:v>132627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CFE-442A-832A-D5FA0818CEE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180853</c:v>
                </c:pt>
                <c:pt idx="1">
                  <c:v>180906</c:v>
                </c:pt>
                <c:pt idx="2">
                  <c:v>180981</c:v>
                </c:pt>
                <c:pt idx="3">
                  <c:v>181052</c:v>
                </c:pt>
                <c:pt idx="4">
                  <c:v>181132</c:v>
                </c:pt>
                <c:pt idx="5">
                  <c:v>180688</c:v>
                </c:pt>
                <c:pt idx="6">
                  <c:v>180738</c:v>
                </c:pt>
                <c:pt idx="7">
                  <c:v>180783</c:v>
                </c:pt>
                <c:pt idx="8">
                  <c:v>180816</c:v>
                </c:pt>
                <c:pt idx="9">
                  <c:v>180856</c:v>
                </c:pt>
                <c:pt idx="10">
                  <c:v>180885</c:v>
                </c:pt>
                <c:pt idx="11">
                  <c:v>180913</c:v>
                </c:pt>
                <c:pt idx="12">
                  <c:v>180962</c:v>
                </c:pt>
                <c:pt idx="13">
                  <c:v>180997</c:v>
                </c:pt>
                <c:pt idx="14">
                  <c:v>181031</c:v>
                </c:pt>
                <c:pt idx="15">
                  <c:v>181041</c:v>
                </c:pt>
                <c:pt idx="16">
                  <c:v>181059</c:v>
                </c:pt>
                <c:pt idx="17">
                  <c:v>181055</c:v>
                </c:pt>
                <c:pt idx="18">
                  <c:v>181090</c:v>
                </c:pt>
                <c:pt idx="19">
                  <c:v>181131</c:v>
                </c:pt>
                <c:pt idx="20">
                  <c:v>181148</c:v>
                </c:pt>
                <c:pt idx="21">
                  <c:v>181195</c:v>
                </c:pt>
                <c:pt idx="22">
                  <c:v>181233</c:v>
                </c:pt>
                <c:pt idx="23">
                  <c:v>181302</c:v>
                </c:pt>
                <c:pt idx="24">
                  <c:v>181367</c:v>
                </c:pt>
                <c:pt idx="25">
                  <c:v>181475</c:v>
                </c:pt>
                <c:pt idx="26">
                  <c:v>181512</c:v>
                </c:pt>
                <c:pt idx="27">
                  <c:v>181567</c:v>
                </c:pt>
                <c:pt idx="28">
                  <c:v>181622</c:v>
                </c:pt>
                <c:pt idx="29">
                  <c:v>181664</c:v>
                </c:pt>
                <c:pt idx="30">
                  <c:v>181720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CFE-442A-832A-D5FA0818CE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106352"/>
        <c:axId val="294111600"/>
      </c:lineChart>
      <c:dateAx>
        <c:axId val="294106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11600"/>
        <c:crosses val="autoZero"/>
        <c:auto val="1"/>
        <c:lblOffset val="100"/>
        <c:baseTimeUnit val="days"/>
      </c:dateAx>
      <c:valAx>
        <c:axId val="294111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06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30</c:v>
                </c:pt>
                <c:pt idx="1">
                  <c:v>9</c:v>
                </c:pt>
                <c:pt idx="2">
                  <c:v>31</c:v>
                </c:pt>
                <c:pt idx="3">
                  <c:v>32</c:v>
                </c:pt>
                <c:pt idx="4">
                  <c:v>36</c:v>
                </c:pt>
                <c:pt idx="5">
                  <c:v>41</c:v>
                </c:pt>
                <c:pt idx="6">
                  <c:v>27</c:v>
                </c:pt>
                <c:pt idx="7">
                  <c:v>29</c:v>
                </c:pt>
                <c:pt idx="8">
                  <c:v>32</c:v>
                </c:pt>
                <c:pt idx="9">
                  <c:v>58</c:v>
                </c:pt>
                <c:pt idx="10">
                  <c:v>29</c:v>
                </c:pt>
                <c:pt idx="11">
                  <c:v>48</c:v>
                </c:pt>
                <c:pt idx="12">
                  <c:v>32</c:v>
                </c:pt>
                <c:pt idx="13">
                  <c:v>14</c:v>
                </c:pt>
                <c:pt idx="14">
                  <c:v>20</c:v>
                </c:pt>
                <c:pt idx="15">
                  <c:v>10</c:v>
                </c:pt>
                <c:pt idx="16">
                  <c:v>24</c:v>
                </c:pt>
                <c:pt idx="17">
                  <c:v>22</c:v>
                </c:pt>
                <c:pt idx="18">
                  <c:v>52</c:v>
                </c:pt>
                <c:pt idx="19">
                  <c:v>28</c:v>
                </c:pt>
                <c:pt idx="20">
                  <c:v>35</c:v>
                </c:pt>
                <c:pt idx="21">
                  <c:v>32</c:v>
                </c:pt>
                <c:pt idx="22">
                  <c:v>32</c:v>
                </c:pt>
                <c:pt idx="23">
                  <c:v>133</c:v>
                </c:pt>
                <c:pt idx="24">
                  <c:v>50</c:v>
                </c:pt>
                <c:pt idx="25">
                  <c:v>62</c:v>
                </c:pt>
                <c:pt idx="26">
                  <c:v>60</c:v>
                </c:pt>
                <c:pt idx="27">
                  <c:v>33</c:v>
                </c:pt>
                <c:pt idx="28">
                  <c:v>39</c:v>
                </c:pt>
                <c:pt idx="29">
                  <c:v>19</c:v>
                </c:pt>
                <c:pt idx="30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EA-4E71-A1DB-6F3B0811D5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148</c:v>
                </c:pt>
                <c:pt idx="1">
                  <c:v>174</c:v>
                </c:pt>
                <c:pt idx="2">
                  <c:v>212</c:v>
                </c:pt>
                <c:pt idx="3">
                  <c:v>175</c:v>
                </c:pt>
                <c:pt idx="4">
                  <c:v>211</c:v>
                </c:pt>
                <c:pt idx="5">
                  <c:v>-181</c:v>
                </c:pt>
                <c:pt idx="6">
                  <c:v>80</c:v>
                </c:pt>
                <c:pt idx="7">
                  <c:v>140</c:v>
                </c:pt>
                <c:pt idx="8">
                  <c:v>84</c:v>
                </c:pt>
                <c:pt idx="9">
                  <c:v>149</c:v>
                </c:pt>
                <c:pt idx="10">
                  <c:v>124</c:v>
                </c:pt>
                <c:pt idx="11">
                  <c:v>161</c:v>
                </c:pt>
                <c:pt idx="12">
                  <c:v>146</c:v>
                </c:pt>
                <c:pt idx="13">
                  <c:v>135</c:v>
                </c:pt>
                <c:pt idx="14">
                  <c:v>145</c:v>
                </c:pt>
                <c:pt idx="15">
                  <c:v>109</c:v>
                </c:pt>
                <c:pt idx="16">
                  <c:v>98</c:v>
                </c:pt>
                <c:pt idx="17">
                  <c:v>70</c:v>
                </c:pt>
                <c:pt idx="18">
                  <c:v>139</c:v>
                </c:pt>
                <c:pt idx="19">
                  <c:v>130</c:v>
                </c:pt>
                <c:pt idx="20">
                  <c:v>84</c:v>
                </c:pt>
                <c:pt idx="21">
                  <c:v>106</c:v>
                </c:pt>
                <c:pt idx="22">
                  <c:v>114</c:v>
                </c:pt>
                <c:pt idx="23">
                  <c:v>183</c:v>
                </c:pt>
                <c:pt idx="24">
                  <c:v>121</c:v>
                </c:pt>
                <c:pt idx="25">
                  <c:v>250</c:v>
                </c:pt>
                <c:pt idx="26">
                  <c:v>157</c:v>
                </c:pt>
                <c:pt idx="27">
                  <c:v>108</c:v>
                </c:pt>
                <c:pt idx="28">
                  <c:v>127</c:v>
                </c:pt>
                <c:pt idx="29">
                  <c:v>108</c:v>
                </c:pt>
                <c:pt idx="30">
                  <c:v>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8EA-4E71-A1DB-6F3B0811D51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73</c:v>
                </c:pt>
                <c:pt idx="1">
                  <c:v>53</c:v>
                </c:pt>
                <c:pt idx="2">
                  <c:v>75</c:v>
                </c:pt>
                <c:pt idx="3">
                  <c:v>71</c:v>
                </c:pt>
                <c:pt idx="4">
                  <c:v>80</c:v>
                </c:pt>
                <c:pt idx="5">
                  <c:v>-444</c:v>
                </c:pt>
                <c:pt idx="6">
                  <c:v>50</c:v>
                </c:pt>
                <c:pt idx="7">
                  <c:v>45</c:v>
                </c:pt>
                <c:pt idx="8">
                  <c:v>33</c:v>
                </c:pt>
                <c:pt idx="9">
                  <c:v>40</c:v>
                </c:pt>
                <c:pt idx="10">
                  <c:v>29</c:v>
                </c:pt>
                <c:pt idx="11">
                  <c:v>28</c:v>
                </c:pt>
                <c:pt idx="12">
                  <c:v>49</c:v>
                </c:pt>
                <c:pt idx="13">
                  <c:v>35</c:v>
                </c:pt>
                <c:pt idx="14">
                  <c:v>34</c:v>
                </c:pt>
                <c:pt idx="15">
                  <c:v>10</c:v>
                </c:pt>
                <c:pt idx="16">
                  <c:v>18</c:v>
                </c:pt>
                <c:pt idx="17">
                  <c:v>-4</c:v>
                </c:pt>
                <c:pt idx="18">
                  <c:v>35</c:v>
                </c:pt>
                <c:pt idx="19">
                  <c:v>41</c:v>
                </c:pt>
                <c:pt idx="20">
                  <c:v>17</c:v>
                </c:pt>
                <c:pt idx="21">
                  <c:v>47</c:v>
                </c:pt>
                <c:pt idx="22">
                  <c:v>38</c:v>
                </c:pt>
                <c:pt idx="23">
                  <c:v>69</c:v>
                </c:pt>
                <c:pt idx="24">
                  <c:v>65</c:v>
                </c:pt>
                <c:pt idx="25">
                  <c:v>108</c:v>
                </c:pt>
                <c:pt idx="26">
                  <c:v>37</c:v>
                </c:pt>
                <c:pt idx="27">
                  <c:v>55</c:v>
                </c:pt>
                <c:pt idx="28">
                  <c:v>55</c:v>
                </c:pt>
                <c:pt idx="29">
                  <c:v>42</c:v>
                </c:pt>
                <c:pt idx="30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8EA-4E71-A1DB-6F3B0811D5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370816"/>
        <c:axId val="295369504"/>
      </c:lineChart>
      <c:dateAx>
        <c:axId val="295370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69504"/>
        <c:crosses val="autoZero"/>
        <c:auto val="1"/>
        <c:lblOffset val="100"/>
        <c:baseTimeUnit val="days"/>
      </c:dateAx>
      <c:valAx>
        <c:axId val="295369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70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54</c:v>
                </c:pt>
                <c:pt idx="1">
                  <c:v>33</c:v>
                </c:pt>
                <c:pt idx="2">
                  <c:v>50</c:v>
                </c:pt>
                <c:pt idx="3">
                  <c:v>40</c:v>
                </c:pt>
                <c:pt idx="4">
                  <c:v>27</c:v>
                </c:pt>
                <c:pt idx="5">
                  <c:v>30</c:v>
                </c:pt>
                <c:pt idx="6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E6-4A24-AB1F-996A3E48F9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150</c:v>
                </c:pt>
                <c:pt idx="1">
                  <c:v>123</c:v>
                </c:pt>
                <c:pt idx="2">
                  <c:v>190</c:v>
                </c:pt>
                <c:pt idx="3">
                  <c:v>63</c:v>
                </c:pt>
                <c:pt idx="4">
                  <c:v>102</c:v>
                </c:pt>
                <c:pt idx="5">
                  <c:v>133</c:v>
                </c:pt>
                <c:pt idx="6">
                  <c:v>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5E6-4A24-AB1F-996A3E48F96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52</c:v>
                </c:pt>
                <c:pt idx="1">
                  <c:v>40</c:v>
                </c:pt>
                <c:pt idx="2">
                  <c:v>63</c:v>
                </c:pt>
                <c:pt idx="3">
                  <c:v>-79</c:v>
                </c:pt>
                <c:pt idx="4">
                  <c:v>39</c:v>
                </c:pt>
                <c:pt idx="5">
                  <c:v>51</c:v>
                </c:pt>
                <c:pt idx="6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5E6-4A24-AB1F-996A3E48F9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371144"/>
        <c:axId val="295365896"/>
      </c:barChart>
      <c:catAx>
        <c:axId val="295371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65896"/>
        <c:crosses val="autoZero"/>
        <c:auto val="1"/>
        <c:lblAlgn val="ctr"/>
        <c:lblOffset val="100"/>
        <c:noMultiLvlLbl val="0"/>
      </c:catAx>
      <c:valAx>
        <c:axId val="295365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71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0</c:v>
                </c:pt>
                <c:pt idx="8">
                  <c:v>2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3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3</c:v>
                </c:pt>
                <c:pt idx="23">
                  <c:v>3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3C-46C3-9639-05F186442D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2</c:v>
                </c:pt>
                <c:pt idx="8">
                  <c:v>1</c:v>
                </c:pt>
                <c:pt idx="9">
                  <c:v>4</c:v>
                </c:pt>
                <c:pt idx="10">
                  <c:v>5</c:v>
                </c:pt>
                <c:pt idx="11">
                  <c:v>4</c:v>
                </c:pt>
                <c:pt idx="12">
                  <c:v>5</c:v>
                </c:pt>
                <c:pt idx="13">
                  <c:v>4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4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4</c:v>
                </c:pt>
                <c:pt idx="24">
                  <c:v>3</c:v>
                </c:pt>
                <c:pt idx="25">
                  <c:v>4</c:v>
                </c:pt>
                <c:pt idx="26">
                  <c:v>3</c:v>
                </c:pt>
                <c:pt idx="27">
                  <c:v>3</c:v>
                </c:pt>
                <c:pt idx="28">
                  <c:v>1</c:v>
                </c:pt>
                <c:pt idx="29">
                  <c:v>0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B3C-46C3-9639-05F186442D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5</c:v>
                </c:pt>
                <c:pt idx="4">
                  <c:v>5</c:v>
                </c:pt>
                <c:pt idx="5">
                  <c:v>8</c:v>
                </c:pt>
                <c:pt idx="6">
                  <c:v>4</c:v>
                </c:pt>
                <c:pt idx="7">
                  <c:v>0</c:v>
                </c:pt>
                <c:pt idx="8">
                  <c:v>0</c:v>
                </c:pt>
                <c:pt idx="9">
                  <c:v>7</c:v>
                </c:pt>
                <c:pt idx="10">
                  <c:v>5</c:v>
                </c:pt>
                <c:pt idx="11">
                  <c:v>4</c:v>
                </c:pt>
                <c:pt idx="12">
                  <c:v>6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4</c:v>
                </c:pt>
                <c:pt idx="18">
                  <c:v>6</c:v>
                </c:pt>
                <c:pt idx="19">
                  <c:v>5</c:v>
                </c:pt>
                <c:pt idx="20">
                  <c:v>4</c:v>
                </c:pt>
                <c:pt idx="21">
                  <c:v>0</c:v>
                </c:pt>
                <c:pt idx="22">
                  <c:v>0</c:v>
                </c:pt>
                <c:pt idx="23">
                  <c:v>6</c:v>
                </c:pt>
                <c:pt idx="24">
                  <c:v>4</c:v>
                </c:pt>
                <c:pt idx="25">
                  <c:v>5</c:v>
                </c:pt>
                <c:pt idx="26">
                  <c:v>5</c:v>
                </c:pt>
                <c:pt idx="27">
                  <c:v>3</c:v>
                </c:pt>
                <c:pt idx="28">
                  <c:v>0</c:v>
                </c:pt>
                <c:pt idx="29">
                  <c:v>0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B3C-46C3-9639-05F186442D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104056"/>
        <c:axId val="294107664"/>
      </c:lineChart>
      <c:dateAx>
        <c:axId val="294104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07664"/>
        <c:crosses val="autoZero"/>
        <c:auto val="1"/>
        <c:lblOffset val="100"/>
        <c:baseTimeUnit val="days"/>
      </c:dateAx>
      <c:valAx>
        <c:axId val="29410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04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47</c:v>
                </c:pt>
                <c:pt idx="1">
                  <c:v>79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96-4F5E-83F6-4F82A65B84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27</c:v>
                </c:pt>
                <c:pt idx="1">
                  <c:v>5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96-4F5E-83F6-4F82A65B84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5377376"/>
        <c:axId val="295375080"/>
      </c:barChart>
      <c:catAx>
        <c:axId val="295377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75080"/>
        <c:crosses val="autoZero"/>
        <c:auto val="1"/>
        <c:lblAlgn val="ctr"/>
        <c:lblOffset val="100"/>
        <c:noMultiLvlLbl val="0"/>
      </c:catAx>
      <c:valAx>
        <c:axId val="295375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77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8</c:v>
                </c:pt>
                <c:pt idx="2">
                  <c:v>6</c:v>
                </c:pt>
                <c:pt idx="3">
                  <c:v>4</c:v>
                </c:pt>
                <c:pt idx="4">
                  <c:v>5</c:v>
                </c:pt>
                <c:pt idx="5">
                  <c:v>3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2C-4000-8F49-2BAD35FBF5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17</c:v>
                </c:pt>
                <c:pt idx="1">
                  <c:v>14</c:v>
                </c:pt>
                <c:pt idx="2">
                  <c:v>13</c:v>
                </c:pt>
                <c:pt idx="3">
                  <c:v>13</c:v>
                </c:pt>
                <c:pt idx="4">
                  <c:v>11</c:v>
                </c:pt>
                <c:pt idx="5">
                  <c:v>8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2C-4000-8F49-2BAD35FBF52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24</c:v>
                </c:pt>
                <c:pt idx="1">
                  <c:v>18</c:v>
                </c:pt>
                <c:pt idx="2">
                  <c:v>20</c:v>
                </c:pt>
                <c:pt idx="3">
                  <c:v>24</c:v>
                </c:pt>
                <c:pt idx="4">
                  <c:v>14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2C-4000-8F49-2BAD35FBF5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366880"/>
        <c:axId val="295368192"/>
      </c:barChart>
      <c:catAx>
        <c:axId val="295366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68192"/>
        <c:crosses val="autoZero"/>
        <c:auto val="1"/>
        <c:lblAlgn val="ctr"/>
        <c:lblOffset val="100"/>
        <c:noMultiLvlLbl val="0"/>
      </c:catAx>
      <c:valAx>
        <c:axId val="295368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66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1.0004821600770999</c:v>
                </c:pt>
                <c:pt idx="1">
                  <c:v>0.55548858887816999</c:v>
                </c:pt>
                <c:pt idx="2">
                  <c:v>0.36920961462909002</c:v>
                </c:pt>
                <c:pt idx="3">
                  <c:v>1.1853101896496001</c:v>
                </c:pt>
                <c:pt idx="4">
                  <c:v>0.87003107253831002</c:v>
                </c:pt>
                <c:pt idx="5">
                  <c:v>0.61341476481303003</c:v>
                </c:pt>
                <c:pt idx="6">
                  <c:v>2.2762717716109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2F-4C77-8500-0ED01CC9F0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6.6812709802031994E-2</c:v>
                </c:pt>
                <c:pt idx="1">
                  <c:v>6.8236376489972994E-2</c:v>
                </c:pt>
                <c:pt idx="2">
                  <c:v>7.8604002332232997E-2</c:v>
                </c:pt>
                <c:pt idx="3">
                  <c:v>8.2722475508322998E-2</c:v>
                </c:pt>
                <c:pt idx="4">
                  <c:v>9.7693392936733001E-2</c:v>
                </c:pt>
                <c:pt idx="5">
                  <c:v>8.6333493953787005E-2</c:v>
                </c:pt>
                <c:pt idx="6">
                  <c:v>0.23047760364480999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2F-4C77-8500-0ED01CC9F01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2.7350889386568E-2</c:v>
                </c:pt>
                <c:pt idx="1">
                  <c:v>2.5037172693362E-2</c:v>
                </c:pt>
                <c:pt idx="2">
                  <c:v>2.5374270489722999E-2</c:v>
                </c:pt>
                <c:pt idx="3">
                  <c:v>2.7764600318465001E-2</c:v>
                </c:pt>
                <c:pt idx="4">
                  <c:v>0.13620939919715999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2F-4C77-8500-0ED01CC9F0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111928"/>
        <c:axId val="294112256"/>
      </c:barChart>
      <c:catAx>
        <c:axId val="294111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12256"/>
        <c:crosses val="autoZero"/>
        <c:auto val="1"/>
        <c:lblAlgn val="ctr"/>
        <c:lblOffset val="100"/>
        <c:noMultiLvlLbl val="0"/>
      </c:catAx>
      <c:valAx>
        <c:axId val="294112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11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3</c:v>
                </c:pt>
                <c:pt idx="11">
                  <c:v>2</c:v>
                </c:pt>
                <c:pt idx="12">
                  <c:v>0</c:v>
                </c:pt>
                <c:pt idx="13">
                  <c:v>4</c:v>
                </c:pt>
                <c:pt idx="14">
                  <c:v>5</c:v>
                </c:pt>
                <c:pt idx="15">
                  <c:v>6</c:v>
                </c:pt>
                <c:pt idx="16">
                  <c:v>2</c:v>
                </c:pt>
                <c:pt idx="17">
                  <c:v>6</c:v>
                </c:pt>
                <c:pt idx="18">
                  <c:v>2</c:v>
                </c:pt>
                <c:pt idx="19">
                  <c:v>4</c:v>
                </c:pt>
                <c:pt idx="20">
                  <c:v>3</c:v>
                </c:pt>
                <c:pt idx="21">
                  <c:v>1</c:v>
                </c:pt>
                <c:pt idx="22">
                  <c:v>1</c:v>
                </c:pt>
                <c:pt idx="2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15-4D3F-B12E-4A2C16C0B4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10</c:v>
                </c:pt>
                <c:pt idx="12">
                  <c:v>10</c:v>
                </c:pt>
                <c:pt idx="13">
                  <c:v>10</c:v>
                </c:pt>
                <c:pt idx="14">
                  <c:v>4</c:v>
                </c:pt>
                <c:pt idx="15">
                  <c:v>6</c:v>
                </c:pt>
                <c:pt idx="16">
                  <c:v>8</c:v>
                </c:pt>
                <c:pt idx="17">
                  <c:v>11</c:v>
                </c:pt>
                <c:pt idx="18">
                  <c:v>6</c:v>
                </c:pt>
                <c:pt idx="19">
                  <c:v>3</c:v>
                </c:pt>
                <c:pt idx="20">
                  <c:v>6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A15-4D3F-B12E-4A2C16C0B4C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10</c:v>
                </c:pt>
                <c:pt idx="11">
                  <c:v>18</c:v>
                </c:pt>
                <c:pt idx="12">
                  <c:v>5</c:v>
                </c:pt>
                <c:pt idx="13">
                  <c:v>12</c:v>
                </c:pt>
                <c:pt idx="14">
                  <c:v>4</c:v>
                </c:pt>
                <c:pt idx="15">
                  <c:v>3</c:v>
                </c:pt>
                <c:pt idx="16">
                  <c:v>13</c:v>
                </c:pt>
                <c:pt idx="17">
                  <c:v>7</c:v>
                </c:pt>
                <c:pt idx="18">
                  <c:v>4</c:v>
                </c:pt>
                <c:pt idx="19">
                  <c:v>13</c:v>
                </c:pt>
                <c:pt idx="20">
                  <c:v>6</c:v>
                </c:pt>
                <c:pt idx="21">
                  <c:v>5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A15-4D3F-B12E-4A2C16C0B4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116192"/>
        <c:axId val="294115536"/>
      </c:lineChart>
      <c:catAx>
        <c:axId val="294116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15536"/>
        <c:crosses val="autoZero"/>
        <c:auto val="1"/>
        <c:lblAlgn val="ctr"/>
        <c:lblOffset val="100"/>
        <c:noMultiLvlLbl val="0"/>
      </c:catAx>
      <c:valAx>
        <c:axId val="294115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16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0.78765471789101005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0.11252210255586</c:v>
                </c:pt>
                <c:pt idx="9">
                  <c:v>0</c:v>
                </c:pt>
                <c:pt idx="10">
                  <c:v>0.72246334101341003</c:v>
                </c:pt>
                <c:pt idx="11">
                  <c:v>0.54251728018003997</c:v>
                </c:pt>
                <c:pt idx="12">
                  <c:v>0</c:v>
                </c:pt>
                <c:pt idx="13">
                  <c:v>0.91826072978620998</c:v>
                </c:pt>
                <c:pt idx="14">
                  <c:v>0.4484809516155</c:v>
                </c:pt>
                <c:pt idx="15">
                  <c:v>0.69120720141456005</c:v>
                </c:pt>
                <c:pt idx="16">
                  <c:v>7.0875529121792002</c:v>
                </c:pt>
                <c:pt idx="17">
                  <c:v>1.4234939005875999</c:v>
                </c:pt>
                <c:pt idx="18">
                  <c:v>0.76756148529174995</c:v>
                </c:pt>
                <c:pt idx="19">
                  <c:v>1.2055939559555999</c:v>
                </c:pt>
                <c:pt idx="20">
                  <c:v>0.61619246637731995</c:v>
                </c:pt>
                <c:pt idx="21">
                  <c:v>1.2618550072335999</c:v>
                </c:pt>
                <c:pt idx="22">
                  <c:v>0.39114826126560998</c:v>
                </c:pt>
                <c:pt idx="23">
                  <c:v>0.50259872474949996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FE-4F96-BD19-8C54FDE7065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0.12030541125707001</c:v>
                </c:pt>
                <c:pt idx="11">
                  <c:v>5.699684030939E-2</c:v>
                </c:pt>
                <c:pt idx="12">
                  <c:v>7.3139569578222999E-2</c:v>
                </c:pt>
                <c:pt idx="13">
                  <c:v>7.4899203574351994E-2</c:v>
                </c:pt>
                <c:pt idx="14">
                  <c:v>0.12814725841373001</c:v>
                </c:pt>
                <c:pt idx="15">
                  <c:v>5.7634388858711999E-2</c:v>
                </c:pt>
                <c:pt idx="16">
                  <c:v>0.13206818199206</c:v>
                </c:pt>
                <c:pt idx="17">
                  <c:v>9.8692515435050004E-2</c:v>
                </c:pt>
                <c:pt idx="18">
                  <c:v>5.6231782050203002E-2</c:v>
                </c:pt>
                <c:pt idx="19">
                  <c:v>0.12776472928412999</c:v>
                </c:pt>
                <c:pt idx="20">
                  <c:v>6.0949641315186001E-2</c:v>
                </c:pt>
                <c:pt idx="21">
                  <c:v>2.8307155589897999E-2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7FE-4F96-BD19-8C54FDE7065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1.2357257130248E-2</c:v>
                </c:pt>
                <c:pt idx="11">
                  <c:v>1.6488602023991002E-2</c:v>
                </c:pt>
                <c:pt idx="12">
                  <c:v>2.0411540795498E-2</c:v>
                </c:pt>
                <c:pt idx="13">
                  <c:v>2.004376528567E-2</c:v>
                </c:pt>
                <c:pt idx="14">
                  <c:v>0.42464279803608002</c:v>
                </c:pt>
                <c:pt idx="15">
                  <c:v>4.5236387708941998E-2</c:v>
                </c:pt>
                <c:pt idx="16">
                  <c:v>2.5928173442930001E-2</c:v>
                </c:pt>
                <c:pt idx="17">
                  <c:v>2.5534128253828E-2</c:v>
                </c:pt>
                <c:pt idx="18">
                  <c:v>4.6891377503172002E-2</c:v>
                </c:pt>
                <c:pt idx="19">
                  <c:v>4.9777000734135997E-2</c:v>
                </c:pt>
                <c:pt idx="20">
                  <c:v>2.4916790790900999E-2</c:v>
                </c:pt>
                <c:pt idx="21">
                  <c:v>1.8204887736525999E-2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7FE-4F96-BD19-8C54FDE706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105040"/>
        <c:axId val="166900736"/>
      </c:lineChart>
      <c:catAx>
        <c:axId val="294105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900736"/>
        <c:crosses val="autoZero"/>
        <c:auto val="1"/>
        <c:lblAlgn val="ctr"/>
        <c:lblOffset val="100"/>
        <c:noMultiLvlLbl val="0"/>
      </c:catAx>
      <c:valAx>
        <c:axId val="166900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05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</c:v>
                </c:pt>
                <c:pt idx="1">
                  <c:v>10</c:v>
                </c:pt>
                <c:pt idx="2">
                  <c:v>12</c:v>
                </c:pt>
                <c:pt idx="3">
                  <c:v>106</c:v>
                </c:pt>
                <c:pt idx="4">
                  <c:v>73</c:v>
                </c:pt>
                <c:pt idx="5">
                  <c:v>31</c:v>
                </c:pt>
                <c:pt idx="6">
                  <c:v>28</c:v>
                </c:pt>
                <c:pt idx="7">
                  <c:v>20</c:v>
                </c:pt>
                <c:pt idx="8">
                  <c:v>41</c:v>
                </c:pt>
                <c:pt idx="9">
                  <c:v>126</c:v>
                </c:pt>
                <c:pt idx="10">
                  <c:v>108</c:v>
                </c:pt>
                <c:pt idx="11">
                  <c:v>58</c:v>
                </c:pt>
                <c:pt idx="12">
                  <c:v>25</c:v>
                </c:pt>
                <c:pt idx="13">
                  <c:v>15</c:v>
                </c:pt>
                <c:pt idx="14">
                  <c:v>15</c:v>
                </c:pt>
                <c:pt idx="15">
                  <c:v>2</c:v>
                </c:pt>
                <c:pt idx="16">
                  <c:v>64</c:v>
                </c:pt>
                <c:pt idx="17">
                  <c:v>31</c:v>
                </c:pt>
                <c:pt idx="18">
                  <c:v>10</c:v>
                </c:pt>
                <c:pt idx="19">
                  <c:v>16</c:v>
                </c:pt>
                <c:pt idx="20">
                  <c:v>14</c:v>
                </c:pt>
                <c:pt idx="21">
                  <c:v>12</c:v>
                </c:pt>
                <c:pt idx="22">
                  <c:v>426</c:v>
                </c:pt>
                <c:pt idx="23">
                  <c:v>138</c:v>
                </c:pt>
                <c:pt idx="24">
                  <c:v>68</c:v>
                </c:pt>
                <c:pt idx="25">
                  <c:v>31</c:v>
                </c:pt>
                <c:pt idx="26">
                  <c:v>32</c:v>
                </c:pt>
                <c:pt idx="27">
                  <c:v>38</c:v>
                </c:pt>
                <c:pt idx="28">
                  <c:v>27</c:v>
                </c:pt>
                <c:pt idx="29">
                  <c:v>16</c:v>
                </c:pt>
                <c:pt idx="30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06-49B1-BEB1-5E4A2D2DFE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26</c:v>
                </c:pt>
                <c:pt idx="1">
                  <c:v>10</c:v>
                </c:pt>
                <c:pt idx="2">
                  <c:v>36</c:v>
                </c:pt>
                <c:pt idx="3">
                  <c:v>35</c:v>
                </c:pt>
                <c:pt idx="4">
                  <c:v>46</c:v>
                </c:pt>
                <c:pt idx="5">
                  <c:v>50</c:v>
                </c:pt>
                <c:pt idx="6">
                  <c:v>39</c:v>
                </c:pt>
                <c:pt idx="7">
                  <c:v>24</c:v>
                </c:pt>
                <c:pt idx="8">
                  <c:v>24</c:v>
                </c:pt>
                <c:pt idx="9">
                  <c:v>41</c:v>
                </c:pt>
                <c:pt idx="10">
                  <c:v>44</c:v>
                </c:pt>
                <c:pt idx="11">
                  <c:v>53</c:v>
                </c:pt>
                <c:pt idx="12">
                  <c:v>26</c:v>
                </c:pt>
                <c:pt idx="13">
                  <c:v>21</c:v>
                </c:pt>
                <c:pt idx="14">
                  <c:v>13</c:v>
                </c:pt>
                <c:pt idx="15">
                  <c:v>13</c:v>
                </c:pt>
                <c:pt idx="16">
                  <c:v>11</c:v>
                </c:pt>
                <c:pt idx="17">
                  <c:v>16</c:v>
                </c:pt>
                <c:pt idx="18">
                  <c:v>40</c:v>
                </c:pt>
                <c:pt idx="19">
                  <c:v>26</c:v>
                </c:pt>
                <c:pt idx="20">
                  <c:v>30</c:v>
                </c:pt>
                <c:pt idx="21">
                  <c:v>13</c:v>
                </c:pt>
                <c:pt idx="22">
                  <c:v>6</c:v>
                </c:pt>
                <c:pt idx="23">
                  <c:v>29</c:v>
                </c:pt>
                <c:pt idx="24">
                  <c:v>52</c:v>
                </c:pt>
                <c:pt idx="25">
                  <c:v>33</c:v>
                </c:pt>
                <c:pt idx="26">
                  <c:v>39</c:v>
                </c:pt>
                <c:pt idx="27">
                  <c:v>37</c:v>
                </c:pt>
                <c:pt idx="28">
                  <c:v>26</c:v>
                </c:pt>
                <c:pt idx="29">
                  <c:v>10</c:v>
                </c:pt>
                <c:pt idx="30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D06-49B1-BEB1-5E4A2D2DFEE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25</c:v>
                </c:pt>
                <c:pt idx="1">
                  <c:v>6</c:v>
                </c:pt>
                <c:pt idx="2">
                  <c:v>26</c:v>
                </c:pt>
                <c:pt idx="3">
                  <c:v>27</c:v>
                </c:pt>
                <c:pt idx="4">
                  <c:v>31</c:v>
                </c:pt>
                <c:pt idx="5">
                  <c:v>45</c:v>
                </c:pt>
                <c:pt idx="6">
                  <c:v>27</c:v>
                </c:pt>
                <c:pt idx="7">
                  <c:v>22</c:v>
                </c:pt>
                <c:pt idx="8">
                  <c:v>28</c:v>
                </c:pt>
                <c:pt idx="9">
                  <c:v>18</c:v>
                </c:pt>
                <c:pt idx="10">
                  <c:v>23</c:v>
                </c:pt>
                <c:pt idx="11">
                  <c:v>28</c:v>
                </c:pt>
                <c:pt idx="12">
                  <c:v>12</c:v>
                </c:pt>
                <c:pt idx="13">
                  <c:v>14</c:v>
                </c:pt>
                <c:pt idx="14">
                  <c:v>3</c:v>
                </c:pt>
                <c:pt idx="15">
                  <c:v>3</c:v>
                </c:pt>
                <c:pt idx="16">
                  <c:v>0</c:v>
                </c:pt>
                <c:pt idx="17">
                  <c:v>11</c:v>
                </c:pt>
                <c:pt idx="18">
                  <c:v>16</c:v>
                </c:pt>
                <c:pt idx="19">
                  <c:v>19</c:v>
                </c:pt>
                <c:pt idx="20">
                  <c:v>27</c:v>
                </c:pt>
                <c:pt idx="21">
                  <c:v>8</c:v>
                </c:pt>
                <c:pt idx="22">
                  <c:v>4</c:v>
                </c:pt>
                <c:pt idx="23">
                  <c:v>7</c:v>
                </c:pt>
                <c:pt idx="24">
                  <c:v>40</c:v>
                </c:pt>
                <c:pt idx="25">
                  <c:v>49</c:v>
                </c:pt>
                <c:pt idx="26">
                  <c:v>77</c:v>
                </c:pt>
                <c:pt idx="27">
                  <c:v>94</c:v>
                </c:pt>
                <c:pt idx="28">
                  <c:v>64</c:v>
                </c:pt>
                <c:pt idx="29">
                  <c:v>13</c:v>
                </c:pt>
                <c:pt idx="30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D06-49B1-BEB1-5E4A2D2DFE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5152664"/>
        <c:axId val="375147744"/>
      </c:lineChart>
      <c:dateAx>
        <c:axId val="375152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147744"/>
        <c:crosses val="autoZero"/>
        <c:auto val="1"/>
        <c:lblOffset val="100"/>
        <c:baseTimeUnit val="days"/>
      </c:dateAx>
      <c:valAx>
        <c:axId val="375147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152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D3-4941-94AA-15035F0C7F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D3-4941-94AA-15035F0C7F6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D3-4941-94AA-15035F0C7F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503968"/>
        <c:axId val="395505280"/>
      </c:barChart>
      <c:catAx>
        <c:axId val="395503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505280"/>
        <c:crosses val="autoZero"/>
        <c:auto val="1"/>
        <c:lblAlgn val="ctr"/>
        <c:lblOffset val="100"/>
        <c:noMultiLvlLbl val="0"/>
      </c:catAx>
      <c:valAx>
        <c:axId val="395505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50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C7B34-1401-46BE-9263-88DFCBB192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216769-ED19-416A-BD1A-61B48513CD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558067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AC5EB-5F62-4FDB-A18E-813FC7250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F94BCA-C756-4097-926C-764CD604C9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88967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826287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820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5979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5513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4118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7261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32094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5430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1361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3374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9849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3636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12732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5306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704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@PRODUCCION_ARG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73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@BuryaileRicardo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1.0660%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26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@AgroindustriaAR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8874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1C513E-8165-4C73-8035-4226FE9B01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3723123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04C87-9D28-4CCE-B60F-61351FA19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6B577C-0AB3-4774-BB63-7C710CEF85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44821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B7CC86-959F-4858-B9E6-0136954FBE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2C2AB4-9A48-468A-A5D8-B47011D1C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435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A0A91-5941-4204-B7EB-6DC6A3496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ACE9F8-0A94-4460-A957-C1991F7E07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98054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4F193B-5DF4-47EF-9D38-1E59A55EF9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2AB63-5D58-45C1-884F-4F315F763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337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26EE9-A75F-47E0-9CD6-697B30A42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D2FFA7-6FFF-4274-8E71-EFB13E5F9A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78954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674742-C8C6-4ABD-BB8A-C5A1E2DE27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8CEF98-A87E-40A2-AA4B-A69DDEF4B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941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98597-CF3A-421E-8693-B6DEE0AE1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FF75CE-E387-46C8-AD05-CD9B123B44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29537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871B98-E6F1-4BD7-AF80-BB683ED591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5D9C50-D419-43AA-9857-18516E318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687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B3950-E527-4A49-B4CB-FAF567A2F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1F5E68-0FAA-435C-9140-A6C97235D3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84279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FE1B6D-6C12-4B2B-B9E6-E3FFA3F9A3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50290D-D19B-4B4C-B22C-CC8566C0E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233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B6254-0F28-4197-AAF7-21C899BCF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F89F9B-8DDF-47A6-A933-D978D82EA7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00343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003D37-A5A2-45BD-BFB7-B9E639E590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9A1A88-0F7C-431B-8788-733719705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2775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8993E-C001-4702-A1D0-52BA42305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CB8897-BBF7-473A-A087-6460AF7284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53989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33A4A-54D5-4885-A341-083465C178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AAF5B-8A58-464F-BC2E-3D729C034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934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E2F67-91B3-41C1-9556-E91E89338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6AB6F5-A911-4A6E-97C1-E71A51B2C8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81645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12171-5362-428C-AF32-91172FEB04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9EBC9B-52B0-4C6A-8424-EBA6D1931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894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4EC82-B9E4-4DC0-917C-366C3067F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7C5B8B-1993-4B67-B3D5-73259AEC61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47101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E0E5C9-AD2A-4946-8DFC-1CCCE573C8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ACE26B-385C-4966-A056-7E251E176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978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18145-C7FA-48BE-B665-7CC3AF8D2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091BCA-FCCA-4BD7-9698-D816CBDB91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3330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EF0D74-15F7-47EB-9E02-E7BBC12FA1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3893DF-D7A5-4680-B3E5-DC3DD4EB6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2266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A128C-2E3A-4104-A706-211A07170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011B01-02C4-41F5-800B-FC548490BF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9462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52881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4789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9040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4898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4238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4638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716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- 2017-10-10 22:41:43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@GaryLineker: He's only gone and scored a hat-trick. If Messi is not the GOAT then I'm a fucking chicken.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515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- 2017-10-10 23:51:11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@ESPNMarioKempes: Leo Messi, me haces sentir orgulloso de verte con la 10 de Argentina. Que no te quede duda. ¡Vamos Argentina!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190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- 2017-09-30 22:03:18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@TotyFlores: Moreno tiene sólo el 28 % cubierto de cloacas y agua corriente. El Intendente gana $ 320 mil por mes. Mucha bronca. #Cambia…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280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- 2017-10-22 15:16:37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es el cuarto oscuro con Ley de Lemas en Formosa https://t.co/4GzXVXBpFy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13.4948%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746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- 2017-10-24 10:20:20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Reunión de gabinete en Casa Rosada https://t.co/wIEhYc4Owa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541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- 2017-10-27 13:40:04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se firmó un acuerdo entre empresas, sindicatos y el gobierno para aumentar la producción de #EnergíasRenovables 👉https://t.co/rA99zKAwhQ https://t.co/Ii1doWlhEP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781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- 2017-10-08 11:05:24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@gabimichetti: La Argentina ya puede exportar carne de aves a Canadá. Seguimos abriendo mercados para nuestros productos. https://t.co/G…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054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8933A6-F872-4AF0-A92E-DC31C1250B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1924086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1C848-3FB5-4A35-958C-5D3F5AA60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FC48C0-ED9D-43BA-8E35-277D399D10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40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07481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1849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3079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9155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7893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8661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513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- 2017-10-09 16:56:21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El trigo argentino llega a México por primera vez en la historia https://t.co/D3bd0584mT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603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- 2017-10-09 16:55:36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trigo argentino llega a México por primera vez en la historia https://t.co/D3bd0584mT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5.7037%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39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- 2017-10-03 16:05:44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@Guillodietrich: La futura autovía sobre #RN3 entre Comodoro y Caleta Olivia también avanza a buen ritmo! Estas son las obras que conect…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996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- 2017-10-08 23:11:39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@gustavovaldesok: ¡Gracias, ministros @marquitospena, @frigeriorogelio, @BuryaileRicardo y Gustavo Santos por venir hasta #Corrientes 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240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- 2017-10-30 13:23:32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Realizamos una de las obras de riego más importante de #Mendoza. Beneficia a 1300 regantes y alcanza 28.650 has https:…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030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- 2017-10-29 18:34:42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Realizamos una de las obras de riego más importante de #Mendoza. Beneficia a 1300 regantes y alcanza 28.650 has https://t.co/xgX5elPk1Z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3.1753%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26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- 2017-10-15 22:54:30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@cambiemos: ¡Felicitaciones al nuevo intendente Rodolfo Santillán por el triunfo en Catamarca! Se vine un gran futuro para todos #Sigamo…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898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E006D5-FDA3-4F37-80B4-9A3ABBFAE5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3908313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76F8B-2657-4B1A-A9CF-EF19EE8AA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39CB2C-D36F-48AB-B789-1B0DE67472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57307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95726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7878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8861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0414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6069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2869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983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- 2017-10-03 13:45:15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@Guillodietrich: Hoy con @BuryaileRicardo en #PuertoComodoroRivadavia inauguramos la ampliación de dos muelles: el pesquero y el de ultr…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270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- 2017-10-06 12:36:58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Sumamos otro mercado para la carne aviar Argentina! 💪 Junto a @CancilleriaARG abrimos Canadá, y alcanzamos 18 nuevos destinos en 2017 🇦🇷🇨🇦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53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- 2017-10-22 18:07:45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Y así se vive la campaña en las calles de Formosa con la Ley de Lemas https://t.co/8v3wb1OQJj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204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- 2017-10-24 09:36:31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la Ley de Lemas, ganó el que salió tercero - https://t.co/hIVxASZLdf La fraudulenta ley de lemas, así distorsiona la voluntad popular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214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- 2017-10-05 14:02:36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"CUANDO EN EL CAMPO SE ENCAJA UN CARRO TODOS LOS VECINOS AYUDAN PARA SACARLO"
#SigamosCambiandoJuntos https://t.co/a8d0GzYVCw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558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- 2017-10-27 17:46:08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funciona la Ley de Lemas en #Formosa 👇 https://t.co/SCTwp1Zct8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8415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477434-8644-438A-B19D-284D9B024B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36428997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C233B-FDAE-4C05-B185-E0566E27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AF1D7B-6A7A-4245-A1BB-20E225AC57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78099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24484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0496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7293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9337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051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1464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101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- 2017-10-09 15:56:50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Junto a @CancilleriaARG sumamos Canadá como nuevo mercado para la carne aviar argentina 🇦🇷🇨🇦 → https://t.co/6TunVnPpZ1 https://t.co/HvwmaPJmt5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34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- 2017-10-08 13:30:45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Feliz #DíadelTrabajadorRural. En cada rincón del territorio su trabajo genera el valor de nuestra Agroindustria. https://t.co/zKYTduaNQ9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727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- 2017-10-12 14:32:40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El presidente Macri recibió en Casa Rosada a representantes de la actividad pesquera. https://t.co/icSItRQenI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139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- 2017-10-12 14:31:36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El presidente Macri recibió en Casa Rosada a representantes de la actividad pesquera. https://t.co/icSItRQenI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824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- 2017-10-27 15:14:57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#Silobolsa Argentina es líder mundial en la adopción de esta tecnología. https://t.co/zI4rTJNCuC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9843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9B3FE9-390D-44E3-AF22-6A3156B2AE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393858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F8F0D-CA16-435A-B0C3-8947F918F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27B8D9-6D2A-4925-81C0-B379CCCD72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05712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06C689-07F0-4838-A50E-DC43087946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18327-ED48-46FC-963C-1637AB96B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643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0843B-E87B-4AC0-A695-C3DE940D9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F3CDE4-33A6-43B4-9EDC-DC9A82B3EB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1419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5271828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68416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63527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5328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574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@gustavovaldesok - 2017-10-08 23:08:49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¡Gracias, ministros @marquitospena, @frigeriorogelio, @BuryaileRicardo y Gustavo Santos por venir hasta #Corrientes a festejar el triunfo!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10/09/2017 03:49:09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293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@PinedoFederico - 2017-10-23 00:53:41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se vota en Formosa con ley de lemas. Los del fondo éramos nosotros y sacamos 38% @luisnaidenoff @BuryaileRicardo https://t.co/Nnj4ZGW1t8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860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@Guillodietrich - 2017-10-03 13:30:14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con @BuryaileRicardo en #PuertoComodoroRivadavia inauguramos la ampliación de dos muelles: el pesquero y el de… https://t.co/vTGVRaQ7dZ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10/03/2017 17:28:15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345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@JorgeTriaca - 2017-10-27 17:24:03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Firmamos un acuerdo con empresas, sindicatos, provincias, @Renovables_Ar y @PRODUCCION_ARG para impulsar la industr… https://t.co/ImmoIlpw2x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715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@mgiubergia - 2017-10-08 21:44:40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Corrientes con el nuevo gobernador @gustavovaldesok @MoralesGerardo1 @marioraulnegri @BuryaileRicardo… https://t.co/7NAH9Ph9h6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920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- 2017-10-28 10:55:13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fue la semana de @AgroindustriaAR 👇 https://t.co/gEWN86gsIF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202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- 2017-10-27 16:04:21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@mintrabajo @Renovables_Ar @mauriciomacri @PRODUCCION_ARG @JorgeTriaca @Etchegoyen_M Tenemos grandes ventajas para… https://t.co/ws1piUeZiC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025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FD1A8A-B5E8-4211-A5BD-DBBFE5389D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23356842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72B25-0D93-4815-94B0-99A25D1F9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E9B9DE-4D07-45C3-9878-68D7222800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80347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562961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00905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5633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5302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838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@MiguelLifschitz - 2017-10-16 20:31:19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Está mal informado @BuryaileRicardo No hay proyecto de La Picasa, hay una propuesta que se está evaluando entre Nac… https://t.co/4nrclTalbY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693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- 2017-10-27 16:07:55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@mintrabajo @Renovables_Ar @mauriciomacri @PRODUCCION_ARG @JorgeTriaca @Etchegoyen_M Con mayor integración de compo… https://t.co/AY50NA7vwx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164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- 2017-10-27 16:06:28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@mintrabajo @Renovables_Ar @mauriciomacri @PRODUCCION_ARG @JorgeTriaca @Etchegoyen_M Queremos que las empresas que… https://t.co/2MJ4AUHnVz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134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- 2017-09-30 13:41:00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#TimbreoNacional El equipo de @PRODUCCION_ARG no afloja! 
Estamos #CambiandoJuntos con los vecinos de Almirante Bro… https://t.co/vdx5uBxH4T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10/02/2017 15:38:27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299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- 2017-10-07 12:36:19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#TimbreoNacional Hoy el equipo de @PRODUCCION_ARG junto con los vecinos de #Temperley. Seguimos #CambiandoJuntos… https://t.co/6WuPDCuX9l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210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@AiredeSantaFe - 2017-10-16 10:54:53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@GonzaloSaglione @BuryaileRicardo @GonzaloSaglione "No se puede demorar 9 meses en dar respuesta a una emergencia.… https://t.co/jy9Qh4LB9i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998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@lucascrear - 2017-10-05 20:30:31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@AgroindustriaAR cumplió e hizo entrega de subsidios x inundaciones a 160 productores frutihortícolas de General Pu… https://t.co/4XjwECCkel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358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D0F3A6-7358-40A9-9767-AA5BFE3FA3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37305647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6F9CA-3899-4A59-95D3-1A8B83A92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4557AA-E554-4EDC-925E-61ABEEF313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0591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5170338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95155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8668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019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261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@dany_latordi - 2017-10-11 22:56:23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@marioraulnegri @SanzErnesto  @BuryaileRicardo  #cena #Cambiemos #RioCuarto https://t.co/bKZA1DSUmb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742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@DiarioElLitoral - 2017-10-08 22:27:32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.@BuryaileRicardo: "La elección en #Corrientes va a marcar una tendencia con respecto a las nacionales" https://t.co/9KJABAJdSM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45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@laurmachado - 2017-10-11 22:50:44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Disfrutando de la cena de apoyo a @cambiemos en #RíoCuarto junto a @marioraulnegri, @BuryaileRicardo,… https://t.co/NspqEAPNus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959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@LucilaLehmann - 2017-10-10 10:19:24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¡Buenos días Venado Tuerto! Estamos con el Ministro @BuryaileRicardo, reunidos con autoridades de la Sociedad Rural… https://t.co/uVbb6IYTuu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637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@SoyJuamba - 2017-10-22 16:01:09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La Ley de Lemas distorsiona la voluntad del electorado, no debería estar vigente en ningún distrit… https://t.co/6fD6COhvAO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606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@grachu1960 - 2017-10-22 16:15:25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Vergonzoso! sobre todo por el pobre nivel cultural que ostenta la provincia. Hay que cambiar esto urgente!!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7615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BB30A8-C325-470D-94CE-C4C8ABDDA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28698900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09CED-0A84-499F-86A7-610047425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E8E3CA-6404-4047-9D6E-FD30BE37A6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11602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453823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039260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45499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018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@MercedesMnimo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(10), @AgroindustriaAR (139), @PRODUCCION_ARG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426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@Cambiandojunto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(49), @AgroindustriaAR (22), @PRODUCCION_ARG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026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@Gonza_Arocena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(45), @AgroindustriaAR (54)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551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@MaidanaCastro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(27), @AgroindustriaAR (38), @PRODUCCION_ARG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712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@SusyRuibal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(22), @AgroindustriaAR (23), @PRODUCCION_ARG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238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@safchubut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(4), @AgroindustriaAR (55),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90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@silviaguimor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(31), @AgroindustriaAR (15), @PRODUCCION_ARG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853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@licmargaritaga1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(13), @AgroindustriaAR (37), @PRODUCCION_ARG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921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@joven8591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(46), @AgroindustriaAR (6),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858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@gracimou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(9), @AgroindustriaAR (40),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681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64155F-7B63-4DC9-80FD-3D3F617373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1706944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E00E5-9603-44AD-B581-6D7E7CB01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CD0659-C1D3-48FA-95D9-2E1F8E0D78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10312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53858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265176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9709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989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@NUrtizberea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(13), @AgroindustriaAR (32),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9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@AgriFamiliarLaR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(5), @AgroindustriaAR (38),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462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@ucrchubutcp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(18), @PRODUCCION_ARG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389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@wd_Fonseca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(17), @AgroindustriaAR (23), @PRODUCCION_ARG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809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@LilitaLafran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(39), @AgroindustriaAR (3),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36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@Comunicacionucr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(39), @AgroindustriaAR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917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@rickynegri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(8), @AgroindustriaAR (32), @PRODUCCION_ARG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398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@MariaDDAndrea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(33), @AgroindustriaAR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436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@MRM_50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(3), @AgroindustriaAR (30), @PRODUCCION_ARG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042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@pfergiu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(10), @AgroindustriaAR (16), @PRODUCCION_ARG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278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88036A-5776-44D1-918C-8B7022E256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2226964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A65B4-CF5D-428D-91CC-718EBEB39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E6D92F-E137-4CEE-A127-DEE57A35D7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8004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EF4FF8-8A5C-4D6D-8A81-39D31BF4DA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85F431-72F6-4577-A827-85DC7D2CA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36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5CC28-241C-457E-97D7-601E0F18E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B77C82-7D37-49BC-A542-6D30204D28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08410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434611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35921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0022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4148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668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@Bebibur1 - 2017-10-28 14:52:35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Estoy soñando?? No quiero despertarme. Vamos Argentina!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919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@LUISVAN57 - 2017-10-28 12:07:02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Como se van a sacar a los chinos del negocio o solo vamos armar como es Chile?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256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@cocolakatosOK - 2017-10-28 11:11:19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Genial @BuryaileRicardo  pero, y la simplificacion de los tramites de la AFIP (pto#6) para cuando ? Ya van 22 meses! https://t.co/wk6Ki8fSfA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065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@patri_rk - 2017-10-28 01:44:35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Menem lo hizo? Lo de la ley de lemas o ea de antes??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412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@UtinDolores - 2017-10-27 20:25:19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El sueño de San Juan Bosco sobrevolando la Argentina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633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@sebastiantst - 2017-10-27 19:12:50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Y que tienen que ver los sindicatos?????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748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@CARLOSPanza1 - 2017-10-27 15:02:10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CUANDO VAN A USAR LOS CAMALOTES DEL RIO PARA PRODUCIR GAS????????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784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@Cuervo59Gomez - 2017-10-27 14:49:52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estaremos empezando a ser un pais adulto????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927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062429-18E6-4302-8D23-684A75C455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6185448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DE1C7-51A7-4F84-BCC2-1095AEE27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5E478C-E2EF-49C1-B463-F352DC5D5D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745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015586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99436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2451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7349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532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@LokaXBaires - 2017-10-27 13:43:45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Meten a los sindicatos? solos se estan buscando kilombos, dejen trabajar a los privados en paz.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207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@SilviaLatorre14 - 2017-10-26 16:56:12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@AgroindustriaAR El ciclamato no esta prohibido?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1686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AFD03B-A1BF-47C5-BB08-396CED64D6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29855407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7</TotalTime>
  <Words>1546</Words>
  <Application>Microsoft Office PowerPoint</Application>
  <PresentationFormat>On-screen Show (4:3)</PresentationFormat>
  <Paragraphs>498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2017-11-01T16:33:44Z</dcterms:created>
  <dcterms:modified xsi:type="dcterms:W3CDTF">2017-11-01T16:40:49Z</dcterms:modified>
</cp:coreProperties>
</file>