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47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7A-49B1-B60A-5B726AE7A2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79</c:v>
                </c:pt>
                <c:pt idx="2">
                  <c:v>0</c:v>
                </c:pt>
                <c:pt idx="3">
                  <c:v>7.8949999999999996</c:v>
                </c:pt>
                <c:pt idx="4">
                  <c:v>54.2943</c:v>
                </c:pt>
                <c:pt idx="5">
                  <c:v>44.417299999999997</c:v>
                </c:pt>
                <c:pt idx="6">
                  <c:v>99.554599999999994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7A-49B1-B60A-5B726AE7A2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3.9293</c:v>
                </c:pt>
                <c:pt idx="4">
                  <c:v>47.447400000000002</c:v>
                </c:pt>
                <c:pt idx="5">
                  <c:v>37.561</c:v>
                </c:pt>
                <c:pt idx="6">
                  <c:v>17.018699999999999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7A-49B1-B60A-5B726AE7A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873032"/>
        <c:axId val="289880248"/>
      </c:radarChart>
      <c:catAx>
        <c:axId val="28987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0248"/>
        <c:crosses val="autoZero"/>
        <c:auto val="1"/>
        <c:lblAlgn val="ctr"/>
        <c:lblOffset val="100"/>
        <c:noMultiLvlLbl val="0"/>
      </c:catAx>
      <c:valAx>
        <c:axId val="28988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36786</c:v>
                </c:pt>
                <c:pt idx="1">
                  <c:v>36795</c:v>
                </c:pt>
                <c:pt idx="2">
                  <c:v>36826</c:v>
                </c:pt>
                <c:pt idx="3">
                  <c:v>36858</c:v>
                </c:pt>
                <c:pt idx="4">
                  <c:v>36894</c:v>
                </c:pt>
                <c:pt idx="5">
                  <c:v>36935</c:v>
                </c:pt>
                <c:pt idx="6">
                  <c:v>36962</c:v>
                </c:pt>
                <c:pt idx="7">
                  <c:v>36991</c:v>
                </c:pt>
                <c:pt idx="8">
                  <c:v>37023</c:v>
                </c:pt>
                <c:pt idx="9">
                  <c:v>37081</c:v>
                </c:pt>
                <c:pt idx="10">
                  <c:v>37110</c:v>
                </c:pt>
                <c:pt idx="11">
                  <c:v>37158</c:v>
                </c:pt>
                <c:pt idx="12">
                  <c:v>37190</c:v>
                </c:pt>
                <c:pt idx="13">
                  <c:v>37204</c:v>
                </c:pt>
                <c:pt idx="14">
                  <c:v>37224</c:v>
                </c:pt>
                <c:pt idx="15">
                  <c:v>37234</c:v>
                </c:pt>
                <c:pt idx="16">
                  <c:v>37258</c:v>
                </c:pt>
                <c:pt idx="17">
                  <c:v>37280</c:v>
                </c:pt>
                <c:pt idx="18">
                  <c:v>37332</c:v>
                </c:pt>
                <c:pt idx="19">
                  <c:v>37360</c:v>
                </c:pt>
                <c:pt idx="20">
                  <c:v>37395</c:v>
                </c:pt>
                <c:pt idx="21">
                  <c:v>37427</c:v>
                </c:pt>
                <c:pt idx="22">
                  <c:v>37459</c:v>
                </c:pt>
                <c:pt idx="23">
                  <c:v>37592</c:v>
                </c:pt>
                <c:pt idx="24">
                  <c:v>37642</c:v>
                </c:pt>
                <c:pt idx="25">
                  <c:v>37704</c:v>
                </c:pt>
                <c:pt idx="26">
                  <c:v>37764</c:v>
                </c:pt>
                <c:pt idx="27">
                  <c:v>37797</c:v>
                </c:pt>
                <c:pt idx="28">
                  <c:v>37836</c:v>
                </c:pt>
                <c:pt idx="29">
                  <c:v>37855</c:v>
                </c:pt>
                <c:pt idx="30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A8-4595-A6B4-B622CE4BCA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128860</c:v>
                </c:pt>
                <c:pt idx="1">
                  <c:v>129034</c:v>
                </c:pt>
                <c:pt idx="2">
                  <c:v>129246</c:v>
                </c:pt>
                <c:pt idx="3">
                  <c:v>129421</c:v>
                </c:pt>
                <c:pt idx="4">
                  <c:v>129632</c:v>
                </c:pt>
                <c:pt idx="5">
                  <c:v>129451</c:v>
                </c:pt>
                <c:pt idx="6">
                  <c:v>129531</c:v>
                </c:pt>
                <c:pt idx="7">
                  <c:v>129671</c:v>
                </c:pt>
                <c:pt idx="8">
                  <c:v>129755</c:v>
                </c:pt>
                <c:pt idx="9">
                  <c:v>129904</c:v>
                </c:pt>
                <c:pt idx="10">
                  <c:v>130028</c:v>
                </c:pt>
                <c:pt idx="11">
                  <c:v>130189</c:v>
                </c:pt>
                <c:pt idx="12">
                  <c:v>130335</c:v>
                </c:pt>
                <c:pt idx="13">
                  <c:v>130470</c:v>
                </c:pt>
                <c:pt idx="14">
                  <c:v>130615</c:v>
                </c:pt>
                <c:pt idx="15">
                  <c:v>130724</c:v>
                </c:pt>
                <c:pt idx="16">
                  <c:v>130822</c:v>
                </c:pt>
                <c:pt idx="17">
                  <c:v>130892</c:v>
                </c:pt>
                <c:pt idx="18">
                  <c:v>131031</c:v>
                </c:pt>
                <c:pt idx="19">
                  <c:v>131161</c:v>
                </c:pt>
                <c:pt idx="20">
                  <c:v>131245</c:v>
                </c:pt>
                <c:pt idx="21">
                  <c:v>131351</c:v>
                </c:pt>
                <c:pt idx="22">
                  <c:v>131465</c:v>
                </c:pt>
                <c:pt idx="23">
                  <c:v>131648</c:v>
                </c:pt>
                <c:pt idx="24">
                  <c:v>131769</c:v>
                </c:pt>
                <c:pt idx="25">
                  <c:v>132019</c:v>
                </c:pt>
                <c:pt idx="26">
                  <c:v>132176</c:v>
                </c:pt>
                <c:pt idx="27">
                  <c:v>132284</c:v>
                </c:pt>
                <c:pt idx="28">
                  <c:v>132411</c:v>
                </c:pt>
                <c:pt idx="29">
                  <c:v>132519</c:v>
                </c:pt>
                <c:pt idx="30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A8-4595-A6B4-B622CE4BCA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180853</c:v>
                </c:pt>
                <c:pt idx="1">
                  <c:v>180906</c:v>
                </c:pt>
                <c:pt idx="2">
                  <c:v>180981</c:v>
                </c:pt>
                <c:pt idx="3">
                  <c:v>181052</c:v>
                </c:pt>
                <c:pt idx="4">
                  <c:v>181132</c:v>
                </c:pt>
                <c:pt idx="5">
                  <c:v>180688</c:v>
                </c:pt>
                <c:pt idx="6">
                  <c:v>180738</c:v>
                </c:pt>
                <c:pt idx="7">
                  <c:v>180783</c:v>
                </c:pt>
                <c:pt idx="8">
                  <c:v>180816</c:v>
                </c:pt>
                <c:pt idx="9">
                  <c:v>180856</c:v>
                </c:pt>
                <c:pt idx="10">
                  <c:v>180885</c:v>
                </c:pt>
                <c:pt idx="11">
                  <c:v>180913</c:v>
                </c:pt>
                <c:pt idx="12">
                  <c:v>180962</c:v>
                </c:pt>
                <c:pt idx="13">
                  <c:v>180997</c:v>
                </c:pt>
                <c:pt idx="14">
                  <c:v>181031</c:v>
                </c:pt>
                <c:pt idx="15">
                  <c:v>181041</c:v>
                </c:pt>
                <c:pt idx="16">
                  <c:v>181059</c:v>
                </c:pt>
                <c:pt idx="17">
                  <c:v>181055</c:v>
                </c:pt>
                <c:pt idx="18">
                  <c:v>181090</c:v>
                </c:pt>
                <c:pt idx="19">
                  <c:v>181131</c:v>
                </c:pt>
                <c:pt idx="20">
                  <c:v>181148</c:v>
                </c:pt>
                <c:pt idx="21">
                  <c:v>181195</c:v>
                </c:pt>
                <c:pt idx="22">
                  <c:v>181233</c:v>
                </c:pt>
                <c:pt idx="23">
                  <c:v>181302</c:v>
                </c:pt>
                <c:pt idx="24">
                  <c:v>181367</c:v>
                </c:pt>
                <c:pt idx="25">
                  <c:v>181475</c:v>
                </c:pt>
                <c:pt idx="26">
                  <c:v>181512</c:v>
                </c:pt>
                <c:pt idx="27">
                  <c:v>181567</c:v>
                </c:pt>
                <c:pt idx="28">
                  <c:v>181622</c:v>
                </c:pt>
                <c:pt idx="29">
                  <c:v>181664</c:v>
                </c:pt>
                <c:pt idx="30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A8-4595-A6B4-B622CE4BC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74344"/>
        <c:axId val="289873360"/>
      </c:lineChart>
      <c:dateAx>
        <c:axId val="28987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3360"/>
        <c:crosses val="autoZero"/>
        <c:auto val="1"/>
        <c:lblOffset val="100"/>
        <c:baseTimeUnit val="days"/>
      </c:dateAx>
      <c:valAx>
        <c:axId val="28987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9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41</c:v>
                </c:pt>
                <c:pt idx="6">
                  <c:v>27</c:v>
                </c:pt>
                <c:pt idx="7">
                  <c:v>29</c:v>
                </c:pt>
                <c:pt idx="8">
                  <c:v>32</c:v>
                </c:pt>
                <c:pt idx="9">
                  <c:v>58</c:v>
                </c:pt>
                <c:pt idx="10">
                  <c:v>29</c:v>
                </c:pt>
                <c:pt idx="11">
                  <c:v>48</c:v>
                </c:pt>
                <c:pt idx="12">
                  <c:v>32</c:v>
                </c:pt>
                <c:pt idx="13">
                  <c:v>14</c:v>
                </c:pt>
                <c:pt idx="14">
                  <c:v>20</c:v>
                </c:pt>
                <c:pt idx="15">
                  <c:v>10</c:v>
                </c:pt>
                <c:pt idx="16">
                  <c:v>24</c:v>
                </c:pt>
                <c:pt idx="17">
                  <c:v>22</c:v>
                </c:pt>
                <c:pt idx="18">
                  <c:v>52</c:v>
                </c:pt>
                <c:pt idx="19">
                  <c:v>28</c:v>
                </c:pt>
                <c:pt idx="20">
                  <c:v>35</c:v>
                </c:pt>
                <c:pt idx="21">
                  <c:v>32</c:v>
                </c:pt>
                <c:pt idx="22">
                  <c:v>32</c:v>
                </c:pt>
                <c:pt idx="23">
                  <c:v>133</c:v>
                </c:pt>
                <c:pt idx="24">
                  <c:v>50</c:v>
                </c:pt>
                <c:pt idx="25">
                  <c:v>62</c:v>
                </c:pt>
                <c:pt idx="26">
                  <c:v>60</c:v>
                </c:pt>
                <c:pt idx="27">
                  <c:v>33</c:v>
                </c:pt>
                <c:pt idx="28">
                  <c:v>39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BD-4F7E-9DB6-0946DD2008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148</c:v>
                </c:pt>
                <c:pt idx="1">
                  <c:v>174</c:v>
                </c:pt>
                <c:pt idx="2">
                  <c:v>212</c:v>
                </c:pt>
                <c:pt idx="3">
                  <c:v>175</c:v>
                </c:pt>
                <c:pt idx="4">
                  <c:v>211</c:v>
                </c:pt>
                <c:pt idx="5">
                  <c:v>-181</c:v>
                </c:pt>
                <c:pt idx="6">
                  <c:v>80</c:v>
                </c:pt>
                <c:pt idx="7">
                  <c:v>140</c:v>
                </c:pt>
                <c:pt idx="8">
                  <c:v>84</c:v>
                </c:pt>
                <c:pt idx="9">
                  <c:v>149</c:v>
                </c:pt>
                <c:pt idx="10">
                  <c:v>124</c:v>
                </c:pt>
                <c:pt idx="11">
                  <c:v>161</c:v>
                </c:pt>
                <c:pt idx="12">
                  <c:v>146</c:v>
                </c:pt>
                <c:pt idx="13">
                  <c:v>135</c:v>
                </c:pt>
                <c:pt idx="14">
                  <c:v>145</c:v>
                </c:pt>
                <c:pt idx="15">
                  <c:v>109</c:v>
                </c:pt>
                <c:pt idx="16">
                  <c:v>98</c:v>
                </c:pt>
                <c:pt idx="17">
                  <c:v>70</c:v>
                </c:pt>
                <c:pt idx="18">
                  <c:v>139</c:v>
                </c:pt>
                <c:pt idx="19">
                  <c:v>130</c:v>
                </c:pt>
                <c:pt idx="20">
                  <c:v>84</c:v>
                </c:pt>
                <c:pt idx="21">
                  <c:v>106</c:v>
                </c:pt>
                <c:pt idx="22">
                  <c:v>114</c:v>
                </c:pt>
                <c:pt idx="23">
                  <c:v>183</c:v>
                </c:pt>
                <c:pt idx="24">
                  <c:v>121</c:v>
                </c:pt>
                <c:pt idx="25">
                  <c:v>250</c:v>
                </c:pt>
                <c:pt idx="26">
                  <c:v>157</c:v>
                </c:pt>
                <c:pt idx="27">
                  <c:v>108</c:v>
                </c:pt>
                <c:pt idx="28">
                  <c:v>127</c:v>
                </c:pt>
                <c:pt idx="29">
                  <c:v>108</c:v>
                </c:pt>
                <c:pt idx="30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BD-4F7E-9DB6-0946DD2008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</c:v>
                </c:pt>
                <c:pt idx="1">
                  <c:v>53</c:v>
                </c:pt>
                <c:pt idx="2">
                  <c:v>75</c:v>
                </c:pt>
                <c:pt idx="3">
                  <c:v>71</c:v>
                </c:pt>
                <c:pt idx="4">
                  <c:v>80</c:v>
                </c:pt>
                <c:pt idx="5">
                  <c:v>-444</c:v>
                </c:pt>
                <c:pt idx="6">
                  <c:v>50</c:v>
                </c:pt>
                <c:pt idx="7">
                  <c:v>45</c:v>
                </c:pt>
                <c:pt idx="8">
                  <c:v>33</c:v>
                </c:pt>
                <c:pt idx="9">
                  <c:v>40</c:v>
                </c:pt>
                <c:pt idx="10">
                  <c:v>29</c:v>
                </c:pt>
                <c:pt idx="11">
                  <c:v>28</c:v>
                </c:pt>
                <c:pt idx="12">
                  <c:v>49</c:v>
                </c:pt>
                <c:pt idx="13">
                  <c:v>35</c:v>
                </c:pt>
                <c:pt idx="14">
                  <c:v>34</c:v>
                </c:pt>
                <c:pt idx="15">
                  <c:v>10</c:v>
                </c:pt>
                <c:pt idx="16">
                  <c:v>18</c:v>
                </c:pt>
                <c:pt idx="17">
                  <c:v>-4</c:v>
                </c:pt>
                <c:pt idx="18">
                  <c:v>35</c:v>
                </c:pt>
                <c:pt idx="19">
                  <c:v>41</c:v>
                </c:pt>
                <c:pt idx="20">
                  <c:v>17</c:v>
                </c:pt>
                <c:pt idx="21">
                  <c:v>47</c:v>
                </c:pt>
                <c:pt idx="22">
                  <c:v>38</c:v>
                </c:pt>
                <c:pt idx="23">
                  <c:v>69</c:v>
                </c:pt>
                <c:pt idx="24">
                  <c:v>65</c:v>
                </c:pt>
                <c:pt idx="25">
                  <c:v>108</c:v>
                </c:pt>
                <c:pt idx="26">
                  <c:v>37</c:v>
                </c:pt>
                <c:pt idx="27">
                  <c:v>55</c:v>
                </c:pt>
                <c:pt idx="28">
                  <c:v>55</c:v>
                </c:pt>
                <c:pt idx="29">
                  <c:v>42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BD-4F7E-9DB6-0946DD200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51896"/>
        <c:axId val="289847960"/>
      </c:lineChart>
      <c:dateAx>
        <c:axId val="28985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7960"/>
        <c:crosses val="autoZero"/>
        <c:auto val="1"/>
        <c:lblOffset val="100"/>
        <c:baseTimeUnit val="days"/>
      </c:dateAx>
      <c:valAx>
        <c:axId val="28984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E-440C-A568-BB380F3557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E-440C-A568-BB380F3557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51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E-440C-A568-BB380F355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51568"/>
        <c:axId val="289856488"/>
      </c:barChart>
      <c:catAx>
        <c:axId val="28985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6488"/>
        <c:crosses val="autoZero"/>
        <c:auto val="1"/>
        <c:lblAlgn val="ctr"/>
        <c:lblOffset val="100"/>
        <c:noMultiLvlLbl val="0"/>
      </c:catAx>
      <c:valAx>
        <c:axId val="28985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11-4E78-A120-5B0A21E745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11-4E78-A120-5B0A21E745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11-4E78-A120-5B0A21E74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85544"/>
        <c:axId val="283481936"/>
      </c:lineChart>
      <c:dateAx>
        <c:axId val="28348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81936"/>
        <c:crosses val="autoZero"/>
        <c:auto val="1"/>
        <c:lblOffset val="100"/>
        <c:baseTimeUnit val="days"/>
      </c:dateAx>
      <c:valAx>
        <c:axId val="2834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8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79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50-40E7-A2B7-117813EAC6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50-40E7-A2B7-117813EAC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852880"/>
        <c:axId val="289853536"/>
      </c:barChart>
      <c:catAx>
        <c:axId val="28985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3536"/>
        <c:crosses val="autoZero"/>
        <c:auto val="1"/>
        <c:lblAlgn val="ctr"/>
        <c:lblOffset val="100"/>
        <c:noMultiLvlLbl val="0"/>
      </c:catAx>
      <c:valAx>
        <c:axId val="28985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9-422D-B5D6-2725121E8C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19-422D-B5D6-2725121E8C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19-422D-B5D6-2725121E8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60752"/>
        <c:axId val="289862064"/>
      </c:barChart>
      <c:catAx>
        <c:axId val="28986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62064"/>
        <c:crosses val="autoZero"/>
        <c:auto val="1"/>
        <c:lblAlgn val="ctr"/>
        <c:lblOffset val="100"/>
        <c:noMultiLvlLbl val="0"/>
      </c:catAx>
      <c:valAx>
        <c:axId val="28986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6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1.0004821600770999</c:v>
                </c:pt>
                <c:pt idx="1">
                  <c:v>0.55548858887816999</c:v>
                </c:pt>
                <c:pt idx="2">
                  <c:v>0.36920961462909002</c:v>
                </c:pt>
                <c:pt idx="3">
                  <c:v>1.1853101896496001</c:v>
                </c:pt>
                <c:pt idx="4">
                  <c:v>0.87003107253831002</c:v>
                </c:pt>
                <c:pt idx="5">
                  <c:v>0.61341476481303003</c:v>
                </c:pt>
                <c:pt idx="6">
                  <c:v>2.2762717716109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E-4262-A3CA-B177C28748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6.6812709802031994E-2</c:v>
                </c:pt>
                <c:pt idx="1">
                  <c:v>6.8236376489972994E-2</c:v>
                </c:pt>
                <c:pt idx="2">
                  <c:v>7.8604002332232997E-2</c:v>
                </c:pt>
                <c:pt idx="3">
                  <c:v>8.2722475508322998E-2</c:v>
                </c:pt>
                <c:pt idx="4">
                  <c:v>9.7693392936733001E-2</c:v>
                </c:pt>
                <c:pt idx="5">
                  <c:v>8.6333493953787005E-2</c:v>
                </c:pt>
                <c:pt idx="6">
                  <c:v>0.23047760364480999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EE-4262-A3CA-B177C28748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2.7350889386568E-2</c:v>
                </c:pt>
                <c:pt idx="1">
                  <c:v>2.5037172693362E-2</c:v>
                </c:pt>
                <c:pt idx="2">
                  <c:v>2.5374270489722999E-2</c:v>
                </c:pt>
                <c:pt idx="3">
                  <c:v>2.7764600318465001E-2</c:v>
                </c:pt>
                <c:pt idx="4">
                  <c:v>0.13620939919715999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EE-4262-A3CA-B177C2874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80576"/>
        <c:axId val="289878280"/>
      </c:barChart>
      <c:catAx>
        <c:axId val="28988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8280"/>
        <c:crosses val="autoZero"/>
        <c:auto val="1"/>
        <c:lblAlgn val="ctr"/>
        <c:lblOffset val="100"/>
        <c:noMultiLvlLbl val="0"/>
      </c:catAx>
      <c:valAx>
        <c:axId val="2898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36-4F10-AF88-52FD29D7F7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36-4F10-AF88-52FD29D7F7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36-4F10-AF88-52FD29D7F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82216"/>
        <c:axId val="289882544"/>
      </c:lineChart>
      <c:catAx>
        <c:axId val="28988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2544"/>
        <c:crosses val="autoZero"/>
        <c:auto val="1"/>
        <c:lblAlgn val="ctr"/>
        <c:lblOffset val="100"/>
        <c:noMultiLvlLbl val="0"/>
      </c:catAx>
      <c:valAx>
        <c:axId val="28988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0.78765471789101005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0.11252210255586</c:v>
                </c:pt>
                <c:pt idx="9">
                  <c:v>0</c:v>
                </c:pt>
                <c:pt idx="10">
                  <c:v>0.72246334101341003</c:v>
                </c:pt>
                <c:pt idx="11">
                  <c:v>0.54251728018003997</c:v>
                </c:pt>
                <c:pt idx="12">
                  <c:v>0</c:v>
                </c:pt>
                <c:pt idx="13">
                  <c:v>0.91826072978620998</c:v>
                </c:pt>
                <c:pt idx="14">
                  <c:v>0.4484809516155</c:v>
                </c:pt>
                <c:pt idx="15">
                  <c:v>0.69120720141456005</c:v>
                </c:pt>
                <c:pt idx="16">
                  <c:v>7.0875529121792002</c:v>
                </c:pt>
                <c:pt idx="17">
                  <c:v>1.4234939005875999</c:v>
                </c:pt>
                <c:pt idx="18">
                  <c:v>0.76756148529174995</c:v>
                </c:pt>
                <c:pt idx="19">
                  <c:v>1.2055939559555999</c:v>
                </c:pt>
                <c:pt idx="20">
                  <c:v>0.61619246637731995</c:v>
                </c:pt>
                <c:pt idx="21">
                  <c:v>1.2618550072335999</c:v>
                </c:pt>
                <c:pt idx="22">
                  <c:v>0.39114826126560998</c:v>
                </c:pt>
                <c:pt idx="23">
                  <c:v>0.50259872474949996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A7-4429-AB25-5393450D08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0.12030541125707001</c:v>
                </c:pt>
                <c:pt idx="11">
                  <c:v>5.699684030939E-2</c:v>
                </c:pt>
                <c:pt idx="12">
                  <c:v>7.3139569578222999E-2</c:v>
                </c:pt>
                <c:pt idx="13">
                  <c:v>7.4899203574351994E-2</c:v>
                </c:pt>
                <c:pt idx="14">
                  <c:v>0.12814725841373001</c:v>
                </c:pt>
                <c:pt idx="15">
                  <c:v>5.7634388858711999E-2</c:v>
                </c:pt>
                <c:pt idx="16">
                  <c:v>0.13206818199206</c:v>
                </c:pt>
                <c:pt idx="17">
                  <c:v>9.8692515435050004E-2</c:v>
                </c:pt>
                <c:pt idx="18">
                  <c:v>5.6231782050203002E-2</c:v>
                </c:pt>
                <c:pt idx="19">
                  <c:v>0.12776472928412999</c:v>
                </c:pt>
                <c:pt idx="20">
                  <c:v>6.0949641315186001E-2</c:v>
                </c:pt>
                <c:pt idx="21">
                  <c:v>2.8307155589897999E-2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A7-4429-AB25-5393450D08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1.2357257130248E-2</c:v>
                </c:pt>
                <c:pt idx="11">
                  <c:v>1.6488602023991002E-2</c:v>
                </c:pt>
                <c:pt idx="12">
                  <c:v>2.0411540795498E-2</c:v>
                </c:pt>
                <c:pt idx="13">
                  <c:v>2.004376528567E-2</c:v>
                </c:pt>
                <c:pt idx="14">
                  <c:v>0.42464279803608002</c:v>
                </c:pt>
                <c:pt idx="15">
                  <c:v>4.5236387708941998E-2</c:v>
                </c:pt>
                <c:pt idx="16">
                  <c:v>2.5928173442930001E-2</c:v>
                </c:pt>
                <c:pt idx="17">
                  <c:v>2.5534128253828E-2</c:v>
                </c:pt>
                <c:pt idx="18">
                  <c:v>4.6891377503172002E-2</c:v>
                </c:pt>
                <c:pt idx="19">
                  <c:v>4.9777000734135997E-2</c:v>
                </c:pt>
                <c:pt idx="20">
                  <c:v>2.4916790790900999E-2</c:v>
                </c:pt>
                <c:pt idx="21">
                  <c:v>1.8204887736525999E-2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A7-4429-AB25-5393450D0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75984"/>
        <c:axId val="289876968"/>
      </c:lineChart>
      <c:catAx>
        <c:axId val="28987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6968"/>
        <c:crosses val="autoZero"/>
        <c:auto val="1"/>
        <c:lblAlgn val="ctr"/>
        <c:lblOffset val="100"/>
        <c:noMultiLvlLbl val="0"/>
      </c:catAx>
      <c:valAx>
        <c:axId val="28987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106</c:v>
                </c:pt>
                <c:pt idx="4">
                  <c:v>73</c:v>
                </c:pt>
                <c:pt idx="5">
                  <c:v>31</c:v>
                </c:pt>
                <c:pt idx="6">
                  <c:v>28</c:v>
                </c:pt>
                <c:pt idx="7">
                  <c:v>20</c:v>
                </c:pt>
                <c:pt idx="8">
                  <c:v>41</c:v>
                </c:pt>
                <c:pt idx="9">
                  <c:v>126</c:v>
                </c:pt>
                <c:pt idx="10">
                  <c:v>108</c:v>
                </c:pt>
                <c:pt idx="11">
                  <c:v>58</c:v>
                </c:pt>
                <c:pt idx="12">
                  <c:v>25</c:v>
                </c:pt>
                <c:pt idx="13">
                  <c:v>15</c:v>
                </c:pt>
                <c:pt idx="14">
                  <c:v>15</c:v>
                </c:pt>
                <c:pt idx="15">
                  <c:v>2</c:v>
                </c:pt>
                <c:pt idx="16">
                  <c:v>64</c:v>
                </c:pt>
                <c:pt idx="17">
                  <c:v>31</c:v>
                </c:pt>
                <c:pt idx="18">
                  <c:v>10</c:v>
                </c:pt>
                <c:pt idx="19">
                  <c:v>16</c:v>
                </c:pt>
                <c:pt idx="20">
                  <c:v>14</c:v>
                </c:pt>
                <c:pt idx="21">
                  <c:v>12</c:v>
                </c:pt>
                <c:pt idx="22">
                  <c:v>426</c:v>
                </c:pt>
                <c:pt idx="23">
                  <c:v>138</c:v>
                </c:pt>
                <c:pt idx="24">
                  <c:v>68</c:v>
                </c:pt>
                <c:pt idx="25">
                  <c:v>31</c:v>
                </c:pt>
                <c:pt idx="26">
                  <c:v>32</c:v>
                </c:pt>
                <c:pt idx="27">
                  <c:v>38</c:v>
                </c:pt>
                <c:pt idx="28">
                  <c:v>27</c:v>
                </c:pt>
                <c:pt idx="29">
                  <c:v>16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09-4C4D-8354-C0021F4A0B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</c:v>
                </c:pt>
                <c:pt idx="1">
                  <c:v>10</c:v>
                </c:pt>
                <c:pt idx="2">
                  <c:v>36</c:v>
                </c:pt>
                <c:pt idx="3">
                  <c:v>35</c:v>
                </c:pt>
                <c:pt idx="4">
                  <c:v>46</c:v>
                </c:pt>
                <c:pt idx="5">
                  <c:v>50</c:v>
                </c:pt>
                <c:pt idx="6">
                  <c:v>39</c:v>
                </c:pt>
                <c:pt idx="7">
                  <c:v>24</c:v>
                </c:pt>
                <c:pt idx="8">
                  <c:v>24</c:v>
                </c:pt>
                <c:pt idx="9">
                  <c:v>41</c:v>
                </c:pt>
                <c:pt idx="10">
                  <c:v>44</c:v>
                </c:pt>
                <c:pt idx="11">
                  <c:v>53</c:v>
                </c:pt>
                <c:pt idx="12">
                  <c:v>26</c:v>
                </c:pt>
                <c:pt idx="13">
                  <c:v>21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16</c:v>
                </c:pt>
                <c:pt idx="18">
                  <c:v>40</c:v>
                </c:pt>
                <c:pt idx="19">
                  <c:v>26</c:v>
                </c:pt>
                <c:pt idx="20">
                  <c:v>30</c:v>
                </c:pt>
                <c:pt idx="21">
                  <c:v>13</c:v>
                </c:pt>
                <c:pt idx="22">
                  <c:v>6</c:v>
                </c:pt>
                <c:pt idx="23">
                  <c:v>29</c:v>
                </c:pt>
                <c:pt idx="24">
                  <c:v>52</c:v>
                </c:pt>
                <c:pt idx="25">
                  <c:v>33</c:v>
                </c:pt>
                <c:pt idx="26">
                  <c:v>39</c:v>
                </c:pt>
                <c:pt idx="27">
                  <c:v>37</c:v>
                </c:pt>
                <c:pt idx="28">
                  <c:v>26</c:v>
                </c:pt>
                <c:pt idx="29">
                  <c:v>10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09-4C4D-8354-C0021F4A0B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</c:v>
                </c:pt>
                <c:pt idx="1">
                  <c:v>6</c:v>
                </c:pt>
                <c:pt idx="2">
                  <c:v>26</c:v>
                </c:pt>
                <c:pt idx="3">
                  <c:v>27</c:v>
                </c:pt>
                <c:pt idx="4">
                  <c:v>31</c:v>
                </c:pt>
                <c:pt idx="5">
                  <c:v>45</c:v>
                </c:pt>
                <c:pt idx="6">
                  <c:v>27</c:v>
                </c:pt>
                <c:pt idx="7">
                  <c:v>22</c:v>
                </c:pt>
                <c:pt idx="8">
                  <c:v>28</c:v>
                </c:pt>
                <c:pt idx="9">
                  <c:v>18</c:v>
                </c:pt>
                <c:pt idx="10">
                  <c:v>23</c:v>
                </c:pt>
                <c:pt idx="11">
                  <c:v>28</c:v>
                </c:pt>
                <c:pt idx="12">
                  <c:v>12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11</c:v>
                </c:pt>
                <c:pt idx="18">
                  <c:v>16</c:v>
                </c:pt>
                <c:pt idx="19">
                  <c:v>19</c:v>
                </c:pt>
                <c:pt idx="20">
                  <c:v>27</c:v>
                </c:pt>
                <c:pt idx="21">
                  <c:v>8</c:v>
                </c:pt>
                <c:pt idx="22">
                  <c:v>4</c:v>
                </c:pt>
                <c:pt idx="23">
                  <c:v>7</c:v>
                </c:pt>
                <c:pt idx="24">
                  <c:v>40</c:v>
                </c:pt>
                <c:pt idx="25">
                  <c:v>49</c:v>
                </c:pt>
                <c:pt idx="26">
                  <c:v>77</c:v>
                </c:pt>
                <c:pt idx="27">
                  <c:v>94</c:v>
                </c:pt>
                <c:pt idx="28">
                  <c:v>64</c:v>
                </c:pt>
                <c:pt idx="29">
                  <c:v>13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09-4C4D-8354-C0021F4A0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49656"/>
        <c:axId val="366250968"/>
      </c:lineChart>
      <c:dateAx>
        <c:axId val="36624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0968"/>
        <c:crosses val="autoZero"/>
        <c:auto val="1"/>
        <c:lblOffset val="100"/>
        <c:baseTimeUnit val="days"/>
      </c:dateAx>
      <c:valAx>
        <c:axId val="36625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7-485D-9A01-87B7FE61F1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7-485D-9A01-87B7FE61F1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F7-485D-9A01-87B7FE61F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740544"/>
        <c:axId val="389734312"/>
      </c:barChart>
      <c:catAx>
        <c:axId val="38974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34312"/>
        <c:crosses val="autoZero"/>
        <c:auto val="1"/>
        <c:lblAlgn val="ctr"/>
        <c:lblOffset val="100"/>
        <c:noMultiLvlLbl val="0"/>
      </c:catAx>
      <c:valAx>
        <c:axId val="38973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4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18D5-9453-41CA-A716-55F02E29A4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ABCF5-7A30-482B-8CAA-97C9510C2A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31579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7C8A-4333-44E5-8ACA-469449CA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13D2F-DFD0-46A4-AF9B-D9988AD54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756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9899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715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984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799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22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18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52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21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966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390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500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898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15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75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9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6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83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28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6A564-6689-4636-ADAF-AB31BA0F9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0801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76799-E8C7-4E9D-ACC3-1B207DBF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D3C67-1313-4C46-A864-647DEE844B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050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CAAA6-E370-4162-ABFF-25A6AF188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94BBC-55C3-4138-9608-4668164FC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63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6552-C420-45D9-80EC-A34BDF5E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E0ECA-F574-48D7-A0DC-F7C5AE7E81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6703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9A24D-D943-4216-A078-386320261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87838-B2DB-42AA-81D7-11BD13C18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33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6317-E3B2-427D-97DE-43ADC294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8BD5D6-F676-4138-8DD6-EDAD29EA8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9259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76E5B-6688-49E0-B4F5-EB8F652B1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282CA-45E1-40B2-AF68-71474A4B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2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DB2CA-0717-44B4-8F8E-E94CACAC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F1A44-4739-4940-94CD-D29CE34019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677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1A8A1-4A5F-4EE4-8516-8619F2949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6CEC2-2EF2-40B9-A2DA-D3BDAB3C3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64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C3D45-7E6D-43AB-9548-22828779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FCE41C-38FD-437F-BC46-A6CDF20F7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093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2C817-3870-4826-94E4-F08391E25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A3FE0-040C-4523-A73D-D1A1EE32E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4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DFBC4-2D60-4E92-80D1-8AF50CAC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54D45-CF1A-4022-A722-41F9A2DBE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988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D638D-4247-4978-B144-8AD72BA81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9B1BB-8916-4140-9648-A16BDBF2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284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56D8-0FF4-4D2C-8131-EAFD11C9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CD218F-EC57-48A3-8780-F82FA0DEF2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583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DD133-3355-4F66-B216-8DCF0E11B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0F4C7-0717-4091-9563-08266C960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75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8E96-388D-4597-B297-131A407F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6998B3-9FE6-4CDF-A887-6D2BA51F2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871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A9E09-5BCE-4105-A1BD-0A1B726E7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F8FAA-FAA9-4D04-936D-59BED71A9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578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85D35-B38C-47E4-B2AF-8FD03F84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0D76A-C389-4F19-9B68-6790782B7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846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8888F-699F-4552-B512-FE861C2F8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03B2A-B26A-4622-B070-D9924B67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20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9AE5-5C96-4DAB-A730-69B15B37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2B904-77BB-4230-9F35-3DA9E68745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702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60B9C-CD8E-401B-BA7C-A083282F9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2FFB7-B1AB-4079-908F-E53E28BD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4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8889-D58B-4995-9AD2-C0BCA299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6C3D0-730A-4AD9-8B09-825BF9D31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502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366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74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88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94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43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19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1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0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26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95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13.4948%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09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4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9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95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8813-C444-483D-9665-1EAEFC921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63668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BCBA-156E-45F1-8F85-293E2ED1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E0DE0-A6B2-4B35-BF5A-75E33CB04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039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74478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90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85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668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611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52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29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7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7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4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3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2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3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283E-CFA0-4451-B370-EA5EC2842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299097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69A61-769F-452B-817F-332FE14B5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F259D-EE55-4DE6-9639-496EA1A65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716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574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684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41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3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03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96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2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09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8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6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5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18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73EC3-0B09-4C93-848C-B5E19AC04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419364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0EC20-E8EA-48B4-A3E1-607A7D1E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A978B-94BE-4D47-974B-FC9C01684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282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58036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51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366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08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13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67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0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1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6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0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50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73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1E3-3C01-4431-BD53-202ACDE14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101464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33E6-D23C-42A7-82E2-41513788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7048AC-AD1D-44AD-9734-BF2993FD5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277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F24D7-3FF6-4268-8217-B42084CEC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1D6A9-6136-4FD0-9626-3129F1B55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14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FD92-3C28-472E-B755-8CE3086B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11971-2F22-4912-A3F7-33937F217A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15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15134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3942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617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20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6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50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9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0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9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5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06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03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9EFC4-8565-4446-9D3F-98AFC59CE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326019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81E7-D38C-463A-AC17-0442DB11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290C1-DD1C-45E1-A763-6EBC46DAA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899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86507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2740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39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9211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7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6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7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7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9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02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4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2AC29-9EA8-429C-837E-39404B26E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622277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10F9-808F-4417-9C3D-E542B40C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04D141-3513-44B1-BF27-E4E53ABA0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835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94721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2306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245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41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5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5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15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6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8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0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3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662DA-4748-4212-9A78-CED11B0E2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104199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D138-C6C2-4F4D-969A-849D30D9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F0B54-6330-4B4D-9C13-84FC335DB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45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21935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39844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5700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1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(139),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3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52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0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(38),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1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41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1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5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9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83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16E27-372D-4BB1-9326-3E28957E2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612021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C6A64-04A1-45B0-810B-FE9DAF6E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6345A-B748-4346-BD5B-53B5546A9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36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4246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9979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329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1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7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1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2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(23),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9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1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3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8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6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9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@pfergiu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357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F1704-E710-4C88-8BBE-E75077EB7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27736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53D48-9012-41C0-91C9-FA195742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C859EF-E6B9-4226-A4F6-49238AC5E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643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60A4A-BF31-4168-A210-79A3472BE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DC2A8-9539-4426-95B2-1167EEC65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47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E448-DEC8-4A86-B777-58A0AD1A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D7E6A-032B-429B-83FD-3581C721D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660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79135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0425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661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656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3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4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7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9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3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6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1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92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509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2A249-3FA6-4313-8AEB-73417257F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766956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CF21-EDAB-4148-8661-77BCF22E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1CC89-76B6-40CE-A7C1-B6422C84A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62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44496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2280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29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03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2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4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2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16930-1FFD-44B9-AAE5-796398289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243294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1546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2</cp:revision>
  <dcterms:created xsi:type="dcterms:W3CDTF">2017-11-01T15:32:59Z</dcterms:created>
  <dcterms:modified xsi:type="dcterms:W3CDTF">2017-11-01T15:42:23Z</dcterms:modified>
</cp:coreProperties>
</file>