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20.8447</c:v>
                </c:pt>
                <c:pt idx="1">
                  <c:v>47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40-45F9-8991-B9C224D8E1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72.984300000000005</c:v>
                </c:pt>
                <c:pt idx="1">
                  <c:v>79</c:v>
                </c:pt>
                <c:pt idx="2">
                  <c:v>0</c:v>
                </c:pt>
                <c:pt idx="3">
                  <c:v>7.8949999999999996</c:v>
                </c:pt>
                <c:pt idx="4">
                  <c:v>54.2943</c:v>
                </c:pt>
                <c:pt idx="5">
                  <c:v>44.417299999999997</c:v>
                </c:pt>
                <c:pt idx="6">
                  <c:v>99.554599999999994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40-45F9-8991-B9C224D8E1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3.9293</c:v>
                </c:pt>
                <c:pt idx="4">
                  <c:v>47.447400000000002</c:v>
                </c:pt>
                <c:pt idx="5">
                  <c:v>37.561</c:v>
                </c:pt>
                <c:pt idx="6">
                  <c:v>17.018699999999999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40-45F9-8991-B9C224D8E1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368944"/>
        <c:axId val="292370912"/>
      </c:radarChart>
      <c:catAx>
        <c:axId val="292368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70912"/>
        <c:crosses val="autoZero"/>
        <c:auto val="1"/>
        <c:lblAlgn val="ctr"/>
        <c:lblOffset val="100"/>
        <c:noMultiLvlLbl val="0"/>
      </c:catAx>
      <c:valAx>
        <c:axId val="29237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68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36786</c:v>
                </c:pt>
                <c:pt idx="1">
                  <c:v>36795</c:v>
                </c:pt>
                <c:pt idx="2">
                  <c:v>36826</c:v>
                </c:pt>
                <c:pt idx="3">
                  <c:v>36858</c:v>
                </c:pt>
                <c:pt idx="4">
                  <c:v>36894</c:v>
                </c:pt>
                <c:pt idx="5">
                  <c:v>36935</c:v>
                </c:pt>
                <c:pt idx="6">
                  <c:v>36962</c:v>
                </c:pt>
                <c:pt idx="7">
                  <c:v>36991</c:v>
                </c:pt>
                <c:pt idx="8">
                  <c:v>37023</c:v>
                </c:pt>
                <c:pt idx="9">
                  <c:v>37081</c:v>
                </c:pt>
                <c:pt idx="10">
                  <c:v>37110</c:v>
                </c:pt>
                <c:pt idx="11">
                  <c:v>37158</c:v>
                </c:pt>
                <c:pt idx="12">
                  <c:v>37190</c:v>
                </c:pt>
                <c:pt idx="13">
                  <c:v>37204</c:v>
                </c:pt>
                <c:pt idx="14">
                  <c:v>37224</c:v>
                </c:pt>
                <c:pt idx="15">
                  <c:v>37234</c:v>
                </c:pt>
                <c:pt idx="16">
                  <c:v>37258</c:v>
                </c:pt>
                <c:pt idx="17">
                  <c:v>37280</c:v>
                </c:pt>
                <c:pt idx="18">
                  <c:v>37332</c:v>
                </c:pt>
                <c:pt idx="19">
                  <c:v>37360</c:v>
                </c:pt>
                <c:pt idx="20">
                  <c:v>37395</c:v>
                </c:pt>
                <c:pt idx="21">
                  <c:v>37427</c:v>
                </c:pt>
                <c:pt idx="22">
                  <c:v>37459</c:v>
                </c:pt>
                <c:pt idx="23">
                  <c:v>37592</c:v>
                </c:pt>
                <c:pt idx="24">
                  <c:v>37642</c:v>
                </c:pt>
                <c:pt idx="25">
                  <c:v>37704</c:v>
                </c:pt>
                <c:pt idx="26">
                  <c:v>37764</c:v>
                </c:pt>
                <c:pt idx="27">
                  <c:v>37797</c:v>
                </c:pt>
                <c:pt idx="28">
                  <c:v>37836</c:v>
                </c:pt>
                <c:pt idx="29">
                  <c:v>37855</c:v>
                </c:pt>
                <c:pt idx="30">
                  <c:v>37879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38-42E6-84F5-FCE9492EAF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128860</c:v>
                </c:pt>
                <c:pt idx="1">
                  <c:v>129034</c:v>
                </c:pt>
                <c:pt idx="2">
                  <c:v>129246</c:v>
                </c:pt>
                <c:pt idx="3">
                  <c:v>129421</c:v>
                </c:pt>
                <c:pt idx="4">
                  <c:v>129632</c:v>
                </c:pt>
                <c:pt idx="5">
                  <c:v>129451</c:v>
                </c:pt>
                <c:pt idx="6">
                  <c:v>129531</c:v>
                </c:pt>
                <c:pt idx="7">
                  <c:v>129671</c:v>
                </c:pt>
                <c:pt idx="8">
                  <c:v>129755</c:v>
                </c:pt>
                <c:pt idx="9">
                  <c:v>129904</c:v>
                </c:pt>
                <c:pt idx="10">
                  <c:v>130028</c:v>
                </c:pt>
                <c:pt idx="11">
                  <c:v>130189</c:v>
                </c:pt>
                <c:pt idx="12">
                  <c:v>130335</c:v>
                </c:pt>
                <c:pt idx="13">
                  <c:v>130470</c:v>
                </c:pt>
                <c:pt idx="14">
                  <c:v>130615</c:v>
                </c:pt>
                <c:pt idx="15">
                  <c:v>130724</c:v>
                </c:pt>
                <c:pt idx="16">
                  <c:v>130822</c:v>
                </c:pt>
                <c:pt idx="17">
                  <c:v>130892</c:v>
                </c:pt>
                <c:pt idx="18">
                  <c:v>131031</c:v>
                </c:pt>
                <c:pt idx="19">
                  <c:v>131161</c:v>
                </c:pt>
                <c:pt idx="20">
                  <c:v>131245</c:v>
                </c:pt>
                <c:pt idx="21">
                  <c:v>131351</c:v>
                </c:pt>
                <c:pt idx="22">
                  <c:v>131465</c:v>
                </c:pt>
                <c:pt idx="23">
                  <c:v>131648</c:v>
                </c:pt>
                <c:pt idx="24">
                  <c:v>131769</c:v>
                </c:pt>
                <c:pt idx="25">
                  <c:v>132019</c:v>
                </c:pt>
                <c:pt idx="26">
                  <c:v>132176</c:v>
                </c:pt>
                <c:pt idx="27">
                  <c:v>132284</c:v>
                </c:pt>
                <c:pt idx="28">
                  <c:v>132411</c:v>
                </c:pt>
                <c:pt idx="29">
                  <c:v>132519</c:v>
                </c:pt>
                <c:pt idx="30">
                  <c:v>132627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E38-42E6-84F5-FCE9492EAF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180853</c:v>
                </c:pt>
                <c:pt idx="1">
                  <c:v>180906</c:v>
                </c:pt>
                <c:pt idx="2">
                  <c:v>180981</c:v>
                </c:pt>
                <c:pt idx="3">
                  <c:v>181052</c:v>
                </c:pt>
                <c:pt idx="4">
                  <c:v>181132</c:v>
                </c:pt>
                <c:pt idx="5">
                  <c:v>180688</c:v>
                </c:pt>
                <c:pt idx="6">
                  <c:v>180738</c:v>
                </c:pt>
                <c:pt idx="7">
                  <c:v>180783</c:v>
                </c:pt>
                <c:pt idx="8">
                  <c:v>180816</c:v>
                </c:pt>
                <c:pt idx="9">
                  <c:v>180856</c:v>
                </c:pt>
                <c:pt idx="10">
                  <c:v>180885</c:v>
                </c:pt>
                <c:pt idx="11">
                  <c:v>180913</c:v>
                </c:pt>
                <c:pt idx="12">
                  <c:v>180962</c:v>
                </c:pt>
                <c:pt idx="13">
                  <c:v>180997</c:v>
                </c:pt>
                <c:pt idx="14">
                  <c:v>181031</c:v>
                </c:pt>
                <c:pt idx="15">
                  <c:v>181041</c:v>
                </c:pt>
                <c:pt idx="16">
                  <c:v>181059</c:v>
                </c:pt>
                <c:pt idx="17">
                  <c:v>181055</c:v>
                </c:pt>
                <c:pt idx="18">
                  <c:v>181090</c:v>
                </c:pt>
                <c:pt idx="19">
                  <c:v>181131</c:v>
                </c:pt>
                <c:pt idx="20">
                  <c:v>181148</c:v>
                </c:pt>
                <c:pt idx="21">
                  <c:v>181195</c:v>
                </c:pt>
                <c:pt idx="22">
                  <c:v>181233</c:v>
                </c:pt>
                <c:pt idx="23">
                  <c:v>181302</c:v>
                </c:pt>
                <c:pt idx="24">
                  <c:v>181367</c:v>
                </c:pt>
                <c:pt idx="25">
                  <c:v>181475</c:v>
                </c:pt>
                <c:pt idx="26">
                  <c:v>181512</c:v>
                </c:pt>
                <c:pt idx="27">
                  <c:v>181567</c:v>
                </c:pt>
                <c:pt idx="28">
                  <c:v>181622</c:v>
                </c:pt>
                <c:pt idx="29">
                  <c:v>181664</c:v>
                </c:pt>
                <c:pt idx="30">
                  <c:v>181720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E38-42E6-84F5-FCE9492EAF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71896"/>
        <c:axId val="292367632"/>
      </c:lineChart>
      <c:dateAx>
        <c:axId val="2923718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67632"/>
        <c:crosses val="autoZero"/>
        <c:auto val="1"/>
        <c:lblOffset val="100"/>
        <c:baseTimeUnit val="days"/>
      </c:dateAx>
      <c:valAx>
        <c:axId val="292367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71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30</c:v>
                </c:pt>
                <c:pt idx="1">
                  <c:v>9</c:v>
                </c:pt>
                <c:pt idx="2">
                  <c:v>31</c:v>
                </c:pt>
                <c:pt idx="3">
                  <c:v>32</c:v>
                </c:pt>
                <c:pt idx="4">
                  <c:v>36</c:v>
                </c:pt>
                <c:pt idx="5">
                  <c:v>41</c:v>
                </c:pt>
                <c:pt idx="6">
                  <c:v>27</c:v>
                </c:pt>
                <c:pt idx="7">
                  <c:v>29</c:v>
                </c:pt>
                <c:pt idx="8">
                  <c:v>32</c:v>
                </c:pt>
                <c:pt idx="9">
                  <c:v>58</c:v>
                </c:pt>
                <c:pt idx="10">
                  <c:v>29</c:v>
                </c:pt>
                <c:pt idx="11">
                  <c:v>48</c:v>
                </c:pt>
                <c:pt idx="12">
                  <c:v>32</c:v>
                </c:pt>
                <c:pt idx="13">
                  <c:v>14</c:v>
                </c:pt>
                <c:pt idx="14">
                  <c:v>20</c:v>
                </c:pt>
                <c:pt idx="15">
                  <c:v>10</c:v>
                </c:pt>
                <c:pt idx="16">
                  <c:v>24</c:v>
                </c:pt>
                <c:pt idx="17">
                  <c:v>22</c:v>
                </c:pt>
                <c:pt idx="18">
                  <c:v>52</c:v>
                </c:pt>
                <c:pt idx="19">
                  <c:v>28</c:v>
                </c:pt>
                <c:pt idx="20">
                  <c:v>35</c:v>
                </c:pt>
                <c:pt idx="21">
                  <c:v>32</c:v>
                </c:pt>
                <c:pt idx="22">
                  <c:v>32</c:v>
                </c:pt>
                <c:pt idx="23">
                  <c:v>133</c:v>
                </c:pt>
                <c:pt idx="24">
                  <c:v>50</c:v>
                </c:pt>
                <c:pt idx="25">
                  <c:v>62</c:v>
                </c:pt>
                <c:pt idx="26">
                  <c:v>60</c:v>
                </c:pt>
                <c:pt idx="27">
                  <c:v>33</c:v>
                </c:pt>
                <c:pt idx="28">
                  <c:v>39</c:v>
                </c:pt>
                <c:pt idx="29">
                  <c:v>19</c:v>
                </c:pt>
                <c:pt idx="30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B8-4B1F-9FC5-695D1E2A01C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148</c:v>
                </c:pt>
                <c:pt idx="1">
                  <c:v>174</c:v>
                </c:pt>
                <c:pt idx="2">
                  <c:v>212</c:v>
                </c:pt>
                <c:pt idx="3">
                  <c:v>175</c:v>
                </c:pt>
                <c:pt idx="4">
                  <c:v>211</c:v>
                </c:pt>
                <c:pt idx="5">
                  <c:v>-181</c:v>
                </c:pt>
                <c:pt idx="6">
                  <c:v>80</c:v>
                </c:pt>
                <c:pt idx="7">
                  <c:v>140</c:v>
                </c:pt>
                <c:pt idx="8">
                  <c:v>84</c:v>
                </c:pt>
                <c:pt idx="9">
                  <c:v>149</c:v>
                </c:pt>
                <c:pt idx="10">
                  <c:v>124</c:v>
                </c:pt>
                <c:pt idx="11">
                  <c:v>161</c:v>
                </c:pt>
                <c:pt idx="12">
                  <c:v>146</c:v>
                </c:pt>
                <c:pt idx="13">
                  <c:v>135</c:v>
                </c:pt>
                <c:pt idx="14">
                  <c:v>145</c:v>
                </c:pt>
                <c:pt idx="15">
                  <c:v>109</c:v>
                </c:pt>
                <c:pt idx="16">
                  <c:v>98</c:v>
                </c:pt>
                <c:pt idx="17">
                  <c:v>70</c:v>
                </c:pt>
                <c:pt idx="18">
                  <c:v>139</c:v>
                </c:pt>
                <c:pt idx="19">
                  <c:v>130</c:v>
                </c:pt>
                <c:pt idx="20">
                  <c:v>84</c:v>
                </c:pt>
                <c:pt idx="21">
                  <c:v>106</c:v>
                </c:pt>
                <c:pt idx="22">
                  <c:v>114</c:v>
                </c:pt>
                <c:pt idx="23">
                  <c:v>183</c:v>
                </c:pt>
                <c:pt idx="24">
                  <c:v>121</c:v>
                </c:pt>
                <c:pt idx="25">
                  <c:v>250</c:v>
                </c:pt>
                <c:pt idx="26">
                  <c:v>157</c:v>
                </c:pt>
                <c:pt idx="27">
                  <c:v>108</c:v>
                </c:pt>
                <c:pt idx="28">
                  <c:v>127</c:v>
                </c:pt>
                <c:pt idx="29">
                  <c:v>108</c:v>
                </c:pt>
                <c:pt idx="30">
                  <c:v>108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B8-4B1F-9FC5-695D1E2A01C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73</c:v>
                </c:pt>
                <c:pt idx="1">
                  <c:v>53</c:v>
                </c:pt>
                <c:pt idx="2">
                  <c:v>75</c:v>
                </c:pt>
                <c:pt idx="3">
                  <c:v>71</c:v>
                </c:pt>
                <c:pt idx="4">
                  <c:v>80</c:v>
                </c:pt>
                <c:pt idx="5">
                  <c:v>-444</c:v>
                </c:pt>
                <c:pt idx="6">
                  <c:v>50</c:v>
                </c:pt>
                <c:pt idx="7">
                  <c:v>45</c:v>
                </c:pt>
                <c:pt idx="8">
                  <c:v>33</c:v>
                </c:pt>
                <c:pt idx="9">
                  <c:v>40</c:v>
                </c:pt>
                <c:pt idx="10">
                  <c:v>29</c:v>
                </c:pt>
                <c:pt idx="11">
                  <c:v>28</c:v>
                </c:pt>
                <c:pt idx="12">
                  <c:v>49</c:v>
                </c:pt>
                <c:pt idx="13">
                  <c:v>35</c:v>
                </c:pt>
                <c:pt idx="14">
                  <c:v>34</c:v>
                </c:pt>
                <c:pt idx="15">
                  <c:v>10</c:v>
                </c:pt>
                <c:pt idx="16">
                  <c:v>18</c:v>
                </c:pt>
                <c:pt idx="17">
                  <c:v>-4</c:v>
                </c:pt>
                <c:pt idx="18">
                  <c:v>35</c:v>
                </c:pt>
                <c:pt idx="19">
                  <c:v>41</c:v>
                </c:pt>
                <c:pt idx="20">
                  <c:v>17</c:v>
                </c:pt>
                <c:pt idx="21">
                  <c:v>47</c:v>
                </c:pt>
                <c:pt idx="22">
                  <c:v>38</c:v>
                </c:pt>
                <c:pt idx="23">
                  <c:v>69</c:v>
                </c:pt>
                <c:pt idx="24">
                  <c:v>65</c:v>
                </c:pt>
                <c:pt idx="25">
                  <c:v>108</c:v>
                </c:pt>
                <c:pt idx="26">
                  <c:v>37</c:v>
                </c:pt>
                <c:pt idx="27">
                  <c:v>55</c:v>
                </c:pt>
                <c:pt idx="28">
                  <c:v>55</c:v>
                </c:pt>
                <c:pt idx="29">
                  <c:v>42</c:v>
                </c:pt>
                <c:pt idx="30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7B8-4B1F-9FC5-695D1E2A01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59952"/>
        <c:axId val="287663560"/>
      </c:lineChart>
      <c:dateAx>
        <c:axId val="287659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63560"/>
        <c:crosses val="autoZero"/>
        <c:auto val="1"/>
        <c:lblOffset val="100"/>
        <c:baseTimeUnit val="days"/>
      </c:dateAx>
      <c:valAx>
        <c:axId val="28766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5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54</c:v>
                </c:pt>
                <c:pt idx="1">
                  <c:v>33</c:v>
                </c:pt>
                <c:pt idx="2">
                  <c:v>50</c:v>
                </c:pt>
                <c:pt idx="3">
                  <c:v>40</c:v>
                </c:pt>
                <c:pt idx="4">
                  <c:v>27</c:v>
                </c:pt>
                <c:pt idx="5">
                  <c:v>30</c:v>
                </c:pt>
                <c:pt idx="6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D2-4A96-8027-2E428F43E29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150</c:v>
                </c:pt>
                <c:pt idx="1">
                  <c:v>123</c:v>
                </c:pt>
                <c:pt idx="2">
                  <c:v>190</c:v>
                </c:pt>
                <c:pt idx="3">
                  <c:v>63</c:v>
                </c:pt>
                <c:pt idx="4">
                  <c:v>102</c:v>
                </c:pt>
                <c:pt idx="5">
                  <c:v>133</c:v>
                </c:pt>
                <c:pt idx="6">
                  <c:v>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D2-4A96-8027-2E428F43E29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52</c:v>
                </c:pt>
                <c:pt idx="1">
                  <c:v>40</c:v>
                </c:pt>
                <c:pt idx="2">
                  <c:v>63</c:v>
                </c:pt>
                <c:pt idx="3">
                  <c:v>-79</c:v>
                </c:pt>
                <c:pt idx="4">
                  <c:v>39</c:v>
                </c:pt>
                <c:pt idx="5">
                  <c:v>51</c:v>
                </c:pt>
                <c:pt idx="6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D2-4A96-8027-2E428F43E2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67496"/>
        <c:axId val="287670776"/>
      </c:barChart>
      <c:catAx>
        <c:axId val="287667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70776"/>
        <c:crosses val="autoZero"/>
        <c:auto val="1"/>
        <c:lblAlgn val="ctr"/>
        <c:lblOffset val="100"/>
        <c:noMultiLvlLbl val="0"/>
      </c:catAx>
      <c:valAx>
        <c:axId val="287670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67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</c:v>
                </c:pt>
                <c:pt idx="21">
                  <c:v>0</c:v>
                </c:pt>
                <c:pt idx="22">
                  <c:v>3</c:v>
                </c:pt>
                <c:pt idx="23">
                  <c:v>3</c:v>
                </c:pt>
                <c:pt idx="24">
                  <c:v>1</c:v>
                </c:pt>
                <c:pt idx="25">
                  <c:v>1</c:v>
                </c:pt>
                <c:pt idx="26">
                  <c:v>1</c:v>
                </c:pt>
                <c:pt idx="27">
                  <c:v>2</c:v>
                </c:pt>
                <c:pt idx="28">
                  <c:v>1</c:v>
                </c:pt>
                <c:pt idx="29">
                  <c:v>2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DE-428F-8C78-78512A4838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2</c:v>
                </c:pt>
                <c:pt idx="8">
                  <c:v>1</c:v>
                </c:pt>
                <c:pt idx="9">
                  <c:v>4</c:v>
                </c:pt>
                <c:pt idx="10">
                  <c:v>5</c:v>
                </c:pt>
                <c:pt idx="11">
                  <c:v>4</c:v>
                </c:pt>
                <c:pt idx="12">
                  <c:v>5</c:v>
                </c:pt>
                <c:pt idx="13">
                  <c:v>4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4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4</c:v>
                </c:pt>
                <c:pt idx="24">
                  <c:v>3</c:v>
                </c:pt>
                <c:pt idx="25">
                  <c:v>4</c:v>
                </c:pt>
                <c:pt idx="26">
                  <c:v>3</c:v>
                </c:pt>
                <c:pt idx="27">
                  <c:v>3</c:v>
                </c:pt>
                <c:pt idx="28">
                  <c:v>1</c:v>
                </c:pt>
                <c:pt idx="29">
                  <c:v>0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DE-428F-8C78-78512A4838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4</c:v>
                </c:pt>
                <c:pt idx="3">
                  <c:v>5</c:v>
                </c:pt>
                <c:pt idx="4">
                  <c:v>5</c:v>
                </c:pt>
                <c:pt idx="5">
                  <c:v>8</c:v>
                </c:pt>
                <c:pt idx="6">
                  <c:v>4</c:v>
                </c:pt>
                <c:pt idx="7">
                  <c:v>0</c:v>
                </c:pt>
                <c:pt idx="8">
                  <c:v>0</c:v>
                </c:pt>
                <c:pt idx="9">
                  <c:v>7</c:v>
                </c:pt>
                <c:pt idx="10">
                  <c:v>5</c:v>
                </c:pt>
                <c:pt idx="11">
                  <c:v>4</c:v>
                </c:pt>
                <c:pt idx="12">
                  <c:v>6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4</c:v>
                </c:pt>
                <c:pt idx="18">
                  <c:v>6</c:v>
                </c:pt>
                <c:pt idx="19">
                  <c:v>5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6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3</c:v>
                </c:pt>
                <c:pt idx="28">
                  <c:v>0</c:v>
                </c:pt>
                <c:pt idx="29">
                  <c:v>0</c:v>
                </c:pt>
                <c:pt idx="30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2DE-428F-8C78-78512A4838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62248"/>
        <c:axId val="287666184"/>
      </c:lineChart>
      <c:dateAx>
        <c:axId val="2876622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66184"/>
        <c:crosses val="autoZero"/>
        <c:auto val="1"/>
        <c:lblOffset val="100"/>
        <c:baseTimeUnit val="days"/>
      </c:dateAx>
      <c:valAx>
        <c:axId val="28766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62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47</c:v>
                </c:pt>
                <c:pt idx="1">
                  <c:v>79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13-40E8-9F61-709C6B1F5D9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27</c:v>
                </c:pt>
                <c:pt idx="1">
                  <c:v>5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13-40E8-9F61-709C6B1F5D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2362056"/>
        <c:axId val="292357792"/>
      </c:barChart>
      <c:catAx>
        <c:axId val="292362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57792"/>
        <c:crosses val="autoZero"/>
        <c:auto val="1"/>
        <c:lblAlgn val="ctr"/>
        <c:lblOffset val="100"/>
        <c:noMultiLvlLbl val="0"/>
      </c:catAx>
      <c:valAx>
        <c:axId val="292357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62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8</c:v>
                </c:pt>
                <c:pt idx="2">
                  <c:v>6</c:v>
                </c:pt>
                <c:pt idx="3">
                  <c:v>4</c:v>
                </c:pt>
                <c:pt idx="4">
                  <c:v>5</c:v>
                </c:pt>
                <c:pt idx="5">
                  <c:v>3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D5-4BD8-BF13-6333EE5FF36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14</c:v>
                </c:pt>
                <c:pt idx="2">
                  <c:v>13</c:v>
                </c:pt>
                <c:pt idx="3">
                  <c:v>13</c:v>
                </c:pt>
                <c:pt idx="4">
                  <c:v>11</c:v>
                </c:pt>
                <c:pt idx="5">
                  <c:v>8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FD5-4BD8-BF13-6333EE5FF36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</c:v>
                </c:pt>
                <c:pt idx="1">
                  <c:v>18</c:v>
                </c:pt>
                <c:pt idx="2">
                  <c:v>20</c:v>
                </c:pt>
                <c:pt idx="3">
                  <c:v>24</c:v>
                </c:pt>
                <c:pt idx="4">
                  <c:v>14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FD5-4BD8-BF13-6333EE5FF3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2363368"/>
        <c:axId val="292367960"/>
      </c:barChart>
      <c:catAx>
        <c:axId val="292363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67960"/>
        <c:crosses val="autoZero"/>
        <c:auto val="1"/>
        <c:lblAlgn val="ctr"/>
        <c:lblOffset val="100"/>
        <c:noMultiLvlLbl val="0"/>
      </c:catAx>
      <c:valAx>
        <c:axId val="29236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6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1.0004821600770999</c:v>
                </c:pt>
                <c:pt idx="1">
                  <c:v>0.55548858887816999</c:v>
                </c:pt>
                <c:pt idx="2">
                  <c:v>0.36920961462909002</c:v>
                </c:pt>
                <c:pt idx="3">
                  <c:v>1.1853101896496001</c:v>
                </c:pt>
                <c:pt idx="4">
                  <c:v>0.87003107253831002</c:v>
                </c:pt>
                <c:pt idx="5">
                  <c:v>0.61341476481303003</c:v>
                </c:pt>
                <c:pt idx="6">
                  <c:v>2.2762717716109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E6-48FC-B36B-0278CE7459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6.6812709802031994E-2</c:v>
                </c:pt>
                <c:pt idx="1">
                  <c:v>6.8236376489972994E-2</c:v>
                </c:pt>
                <c:pt idx="2">
                  <c:v>7.8604002332232997E-2</c:v>
                </c:pt>
                <c:pt idx="3">
                  <c:v>8.2722475508322998E-2</c:v>
                </c:pt>
                <c:pt idx="4">
                  <c:v>9.7693392936733001E-2</c:v>
                </c:pt>
                <c:pt idx="5">
                  <c:v>8.6333493953787005E-2</c:v>
                </c:pt>
                <c:pt idx="6">
                  <c:v>0.23047760364480999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BE6-48FC-B36B-0278CE7459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2.7350889386568E-2</c:v>
                </c:pt>
                <c:pt idx="1">
                  <c:v>2.5037172693362E-2</c:v>
                </c:pt>
                <c:pt idx="2">
                  <c:v>2.5374270489722999E-2</c:v>
                </c:pt>
                <c:pt idx="3">
                  <c:v>2.7764600318465001E-2</c:v>
                </c:pt>
                <c:pt idx="4">
                  <c:v>0.13620939919715999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BE6-48FC-B36B-0278CE7459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664544"/>
        <c:axId val="287662904"/>
      </c:barChart>
      <c:catAx>
        <c:axId val="28766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62904"/>
        <c:crosses val="autoZero"/>
        <c:auto val="1"/>
        <c:lblAlgn val="ctr"/>
        <c:lblOffset val="100"/>
        <c:noMultiLvlLbl val="0"/>
      </c:catAx>
      <c:valAx>
        <c:axId val="28766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6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3</c:v>
                </c:pt>
                <c:pt idx="11">
                  <c:v>2</c:v>
                </c:pt>
                <c:pt idx="12">
                  <c:v>0</c:v>
                </c:pt>
                <c:pt idx="13">
                  <c:v>4</c:v>
                </c:pt>
                <c:pt idx="14">
                  <c:v>5</c:v>
                </c:pt>
                <c:pt idx="15">
                  <c:v>6</c:v>
                </c:pt>
                <c:pt idx="16">
                  <c:v>2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37-4688-9F59-923CA4EB801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4</c:v>
                </c:pt>
                <c:pt idx="15">
                  <c:v>6</c:v>
                </c:pt>
                <c:pt idx="16">
                  <c:v>8</c:v>
                </c:pt>
                <c:pt idx="17">
                  <c:v>11</c:v>
                </c:pt>
                <c:pt idx="18">
                  <c:v>6</c:v>
                </c:pt>
                <c:pt idx="19">
                  <c:v>3</c:v>
                </c:pt>
                <c:pt idx="20">
                  <c:v>6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37-4688-9F59-923CA4EB801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10</c:v>
                </c:pt>
                <c:pt idx="11">
                  <c:v>18</c:v>
                </c:pt>
                <c:pt idx="12">
                  <c:v>5</c:v>
                </c:pt>
                <c:pt idx="13">
                  <c:v>12</c:v>
                </c:pt>
                <c:pt idx="14">
                  <c:v>4</c:v>
                </c:pt>
                <c:pt idx="15">
                  <c:v>3</c:v>
                </c:pt>
                <c:pt idx="16">
                  <c:v>13</c:v>
                </c:pt>
                <c:pt idx="17">
                  <c:v>7</c:v>
                </c:pt>
                <c:pt idx="18">
                  <c:v>4</c:v>
                </c:pt>
                <c:pt idx="19">
                  <c:v>13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937-4688-9F59-923CA4EB80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671432"/>
        <c:axId val="287668480"/>
      </c:lineChart>
      <c:catAx>
        <c:axId val="287671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68480"/>
        <c:crosses val="autoZero"/>
        <c:auto val="1"/>
        <c:lblAlgn val="ctr"/>
        <c:lblOffset val="100"/>
        <c:noMultiLvlLbl val="0"/>
      </c:catAx>
      <c:valAx>
        <c:axId val="287668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671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0.78765471789101005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0.11252210255586</c:v>
                </c:pt>
                <c:pt idx="9">
                  <c:v>0</c:v>
                </c:pt>
                <c:pt idx="10">
                  <c:v>0.72246334101341003</c:v>
                </c:pt>
                <c:pt idx="11">
                  <c:v>0.54251728018003997</c:v>
                </c:pt>
                <c:pt idx="12">
                  <c:v>0</c:v>
                </c:pt>
                <c:pt idx="13">
                  <c:v>0.91826072978620998</c:v>
                </c:pt>
                <c:pt idx="14">
                  <c:v>0.4484809516155</c:v>
                </c:pt>
                <c:pt idx="15">
                  <c:v>0.69120720141456005</c:v>
                </c:pt>
                <c:pt idx="16">
                  <c:v>7.0875529121792002</c:v>
                </c:pt>
                <c:pt idx="17">
                  <c:v>1.4234939005875999</c:v>
                </c:pt>
                <c:pt idx="18">
                  <c:v>0.76756148529174995</c:v>
                </c:pt>
                <c:pt idx="19">
                  <c:v>1.2055939559555999</c:v>
                </c:pt>
                <c:pt idx="20">
                  <c:v>0.61619246637731995</c:v>
                </c:pt>
                <c:pt idx="21">
                  <c:v>1.2618550072335999</c:v>
                </c:pt>
                <c:pt idx="22">
                  <c:v>0.39114826126560998</c:v>
                </c:pt>
                <c:pt idx="23">
                  <c:v>0.50259872474949996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A4-448B-92B2-0F70B83076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0.12030541125707001</c:v>
                </c:pt>
                <c:pt idx="11">
                  <c:v>5.699684030939E-2</c:v>
                </c:pt>
                <c:pt idx="12">
                  <c:v>7.3139569578222999E-2</c:v>
                </c:pt>
                <c:pt idx="13">
                  <c:v>7.4899203574351994E-2</c:v>
                </c:pt>
                <c:pt idx="14">
                  <c:v>0.12814725841373001</c:v>
                </c:pt>
                <c:pt idx="15">
                  <c:v>5.7634388858711999E-2</c:v>
                </c:pt>
                <c:pt idx="16">
                  <c:v>0.13206818199206</c:v>
                </c:pt>
                <c:pt idx="17">
                  <c:v>9.8692515435050004E-2</c:v>
                </c:pt>
                <c:pt idx="18">
                  <c:v>5.6231782050203002E-2</c:v>
                </c:pt>
                <c:pt idx="19">
                  <c:v>0.12776472928412999</c:v>
                </c:pt>
                <c:pt idx="20">
                  <c:v>6.0949641315186001E-2</c:v>
                </c:pt>
                <c:pt idx="21">
                  <c:v>2.8307155589897999E-2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7A4-448B-92B2-0F70B83076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1.2357257130248E-2</c:v>
                </c:pt>
                <c:pt idx="11">
                  <c:v>1.6488602023991002E-2</c:v>
                </c:pt>
                <c:pt idx="12">
                  <c:v>2.0411540795498E-2</c:v>
                </c:pt>
                <c:pt idx="13">
                  <c:v>2.004376528567E-2</c:v>
                </c:pt>
                <c:pt idx="14">
                  <c:v>0.42464279803608002</c:v>
                </c:pt>
                <c:pt idx="15">
                  <c:v>4.5236387708941998E-2</c:v>
                </c:pt>
                <c:pt idx="16">
                  <c:v>2.5928173442930001E-2</c:v>
                </c:pt>
                <c:pt idx="17">
                  <c:v>2.5534128253828E-2</c:v>
                </c:pt>
                <c:pt idx="18">
                  <c:v>4.6891377503172002E-2</c:v>
                </c:pt>
                <c:pt idx="19">
                  <c:v>4.9777000734135997E-2</c:v>
                </c:pt>
                <c:pt idx="20">
                  <c:v>2.4916790790900999E-2</c:v>
                </c:pt>
                <c:pt idx="21">
                  <c:v>1.8204887736525999E-2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7A4-448B-92B2-0F70B83076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840616"/>
        <c:axId val="216841272"/>
      </c:lineChart>
      <c:catAx>
        <c:axId val="216840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41272"/>
        <c:crosses val="autoZero"/>
        <c:auto val="1"/>
        <c:lblAlgn val="ctr"/>
        <c:lblOffset val="100"/>
        <c:noMultiLvlLbl val="0"/>
      </c:catAx>
      <c:valAx>
        <c:axId val="21684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840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11</c:v>
                </c:pt>
                <c:pt idx="1">
                  <c:v>10</c:v>
                </c:pt>
                <c:pt idx="2">
                  <c:v>12</c:v>
                </c:pt>
                <c:pt idx="3">
                  <c:v>106</c:v>
                </c:pt>
                <c:pt idx="4">
                  <c:v>73</c:v>
                </c:pt>
                <c:pt idx="5">
                  <c:v>31</c:v>
                </c:pt>
                <c:pt idx="6">
                  <c:v>28</c:v>
                </c:pt>
                <c:pt idx="7">
                  <c:v>20</c:v>
                </c:pt>
                <c:pt idx="8">
                  <c:v>41</c:v>
                </c:pt>
                <c:pt idx="9">
                  <c:v>126</c:v>
                </c:pt>
                <c:pt idx="10">
                  <c:v>108</c:v>
                </c:pt>
                <c:pt idx="11">
                  <c:v>58</c:v>
                </c:pt>
                <c:pt idx="12">
                  <c:v>25</c:v>
                </c:pt>
                <c:pt idx="13">
                  <c:v>15</c:v>
                </c:pt>
                <c:pt idx="14">
                  <c:v>15</c:v>
                </c:pt>
                <c:pt idx="15">
                  <c:v>2</c:v>
                </c:pt>
                <c:pt idx="16">
                  <c:v>64</c:v>
                </c:pt>
                <c:pt idx="17">
                  <c:v>31</c:v>
                </c:pt>
                <c:pt idx="18">
                  <c:v>10</c:v>
                </c:pt>
                <c:pt idx="19">
                  <c:v>16</c:v>
                </c:pt>
                <c:pt idx="20">
                  <c:v>14</c:v>
                </c:pt>
                <c:pt idx="21">
                  <c:v>12</c:v>
                </c:pt>
                <c:pt idx="22">
                  <c:v>426</c:v>
                </c:pt>
                <c:pt idx="23">
                  <c:v>138</c:v>
                </c:pt>
                <c:pt idx="24">
                  <c:v>68</c:v>
                </c:pt>
                <c:pt idx="25">
                  <c:v>31</c:v>
                </c:pt>
                <c:pt idx="26">
                  <c:v>32</c:v>
                </c:pt>
                <c:pt idx="27">
                  <c:v>38</c:v>
                </c:pt>
                <c:pt idx="28">
                  <c:v>27</c:v>
                </c:pt>
                <c:pt idx="29">
                  <c:v>16</c:v>
                </c:pt>
                <c:pt idx="30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C3-4ABD-8328-5870D047E3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26</c:v>
                </c:pt>
                <c:pt idx="1">
                  <c:v>10</c:v>
                </c:pt>
                <c:pt idx="2">
                  <c:v>36</c:v>
                </c:pt>
                <c:pt idx="3">
                  <c:v>35</c:v>
                </c:pt>
                <c:pt idx="4">
                  <c:v>46</c:v>
                </c:pt>
                <c:pt idx="5">
                  <c:v>50</c:v>
                </c:pt>
                <c:pt idx="6">
                  <c:v>39</c:v>
                </c:pt>
                <c:pt idx="7">
                  <c:v>24</c:v>
                </c:pt>
                <c:pt idx="8">
                  <c:v>24</c:v>
                </c:pt>
                <c:pt idx="9">
                  <c:v>41</c:v>
                </c:pt>
                <c:pt idx="10">
                  <c:v>44</c:v>
                </c:pt>
                <c:pt idx="11">
                  <c:v>53</c:v>
                </c:pt>
                <c:pt idx="12">
                  <c:v>26</c:v>
                </c:pt>
                <c:pt idx="13">
                  <c:v>21</c:v>
                </c:pt>
                <c:pt idx="14">
                  <c:v>13</c:v>
                </c:pt>
                <c:pt idx="15">
                  <c:v>13</c:v>
                </c:pt>
                <c:pt idx="16">
                  <c:v>11</c:v>
                </c:pt>
                <c:pt idx="17">
                  <c:v>16</c:v>
                </c:pt>
                <c:pt idx="18">
                  <c:v>40</c:v>
                </c:pt>
                <c:pt idx="19">
                  <c:v>26</c:v>
                </c:pt>
                <c:pt idx="20">
                  <c:v>30</c:v>
                </c:pt>
                <c:pt idx="21">
                  <c:v>13</c:v>
                </c:pt>
                <c:pt idx="22">
                  <c:v>6</c:v>
                </c:pt>
                <c:pt idx="23">
                  <c:v>29</c:v>
                </c:pt>
                <c:pt idx="24">
                  <c:v>52</c:v>
                </c:pt>
                <c:pt idx="25">
                  <c:v>33</c:v>
                </c:pt>
                <c:pt idx="26">
                  <c:v>39</c:v>
                </c:pt>
                <c:pt idx="27">
                  <c:v>37</c:v>
                </c:pt>
                <c:pt idx="28">
                  <c:v>26</c:v>
                </c:pt>
                <c:pt idx="29">
                  <c:v>10</c:v>
                </c:pt>
                <c:pt idx="30">
                  <c:v>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CC3-4ABD-8328-5870D047E3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43008</c:v>
                </c:pt>
                <c:pt idx="1">
                  <c:v>43009</c:v>
                </c:pt>
                <c:pt idx="2">
                  <c:v>43010</c:v>
                </c:pt>
                <c:pt idx="3">
                  <c:v>43011</c:v>
                </c:pt>
                <c:pt idx="4">
                  <c:v>43012</c:v>
                </c:pt>
                <c:pt idx="5">
                  <c:v>43013</c:v>
                </c:pt>
                <c:pt idx="6">
                  <c:v>43014</c:v>
                </c:pt>
                <c:pt idx="7">
                  <c:v>43015</c:v>
                </c:pt>
                <c:pt idx="8">
                  <c:v>43016</c:v>
                </c:pt>
                <c:pt idx="9">
                  <c:v>43017</c:v>
                </c:pt>
                <c:pt idx="10">
                  <c:v>43018</c:v>
                </c:pt>
                <c:pt idx="11">
                  <c:v>43019</c:v>
                </c:pt>
                <c:pt idx="12">
                  <c:v>43020</c:v>
                </c:pt>
                <c:pt idx="13">
                  <c:v>43021</c:v>
                </c:pt>
                <c:pt idx="14">
                  <c:v>43022</c:v>
                </c:pt>
                <c:pt idx="15">
                  <c:v>43023</c:v>
                </c:pt>
                <c:pt idx="16">
                  <c:v>43024</c:v>
                </c:pt>
                <c:pt idx="17">
                  <c:v>43025</c:v>
                </c:pt>
                <c:pt idx="18">
                  <c:v>43026</c:v>
                </c:pt>
                <c:pt idx="19">
                  <c:v>43027</c:v>
                </c:pt>
                <c:pt idx="20">
                  <c:v>43028</c:v>
                </c:pt>
                <c:pt idx="21">
                  <c:v>43029</c:v>
                </c:pt>
                <c:pt idx="22">
                  <c:v>43030</c:v>
                </c:pt>
                <c:pt idx="23">
                  <c:v>43031</c:v>
                </c:pt>
                <c:pt idx="24">
                  <c:v>43032</c:v>
                </c:pt>
                <c:pt idx="25">
                  <c:v>43033</c:v>
                </c:pt>
                <c:pt idx="26">
                  <c:v>43034</c:v>
                </c:pt>
                <c:pt idx="27">
                  <c:v>43035</c:v>
                </c:pt>
                <c:pt idx="28">
                  <c:v>43036</c:v>
                </c:pt>
                <c:pt idx="29">
                  <c:v>43037</c:v>
                </c:pt>
                <c:pt idx="30">
                  <c:v>43038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25</c:v>
                </c:pt>
                <c:pt idx="1">
                  <c:v>6</c:v>
                </c:pt>
                <c:pt idx="2">
                  <c:v>26</c:v>
                </c:pt>
                <c:pt idx="3">
                  <c:v>27</c:v>
                </c:pt>
                <c:pt idx="4">
                  <c:v>31</c:v>
                </c:pt>
                <c:pt idx="5">
                  <c:v>45</c:v>
                </c:pt>
                <c:pt idx="6">
                  <c:v>27</c:v>
                </c:pt>
                <c:pt idx="7">
                  <c:v>22</c:v>
                </c:pt>
                <c:pt idx="8">
                  <c:v>28</c:v>
                </c:pt>
                <c:pt idx="9">
                  <c:v>18</c:v>
                </c:pt>
                <c:pt idx="10">
                  <c:v>23</c:v>
                </c:pt>
                <c:pt idx="11">
                  <c:v>28</c:v>
                </c:pt>
                <c:pt idx="12">
                  <c:v>12</c:v>
                </c:pt>
                <c:pt idx="13">
                  <c:v>14</c:v>
                </c:pt>
                <c:pt idx="14">
                  <c:v>3</c:v>
                </c:pt>
                <c:pt idx="15">
                  <c:v>3</c:v>
                </c:pt>
                <c:pt idx="16">
                  <c:v>0</c:v>
                </c:pt>
                <c:pt idx="17">
                  <c:v>11</c:v>
                </c:pt>
                <c:pt idx="18">
                  <c:v>16</c:v>
                </c:pt>
                <c:pt idx="19">
                  <c:v>19</c:v>
                </c:pt>
                <c:pt idx="20">
                  <c:v>27</c:v>
                </c:pt>
                <c:pt idx="21">
                  <c:v>8</c:v>
                </c:pt>
                <c:pt idx="22">
                  <c:v>4</c:v>
                </c:pt>
                <c:pt idx="23">
                  <c:v>7</c:v>
                </c:pt>
                <c:pt idx="24">
                  <c:v>40</c:v>
                </c:pt>
                <c:pt idx="25">
                  <c:v>49</c:v>
                </c:pt>
                <c:pt idx="26">
                  <c:v>77</c:v>
                </c:pt>
                <c:pt idx="27">
                  <c:v>94</c:v>
                </c:pt>
                <c:pt idx="28">
                  <c:v>64</c:v>
                </c:pt>
                <c:pt idx="29">
                  <c:v>13</c:v>
                </c:pt>
                <c:pt idx="30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CC3-4ABD-8328-5870D047E3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20672"/>
        <c:axId val="367021328"/>
      </c:lineChart>
      <c:dateAx>
        <c:axId val="367020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21328"/>
        <c:crosses val="autoZero"/>
        <c:auto val="1"/>
        <c:lblOffset val="100"/>
        <c:baseTimeUnit val="days"/>
      </c:dateAx>
      <c:valAx>
        <c:axId val="36702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2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F8-474D-83E3-C1C5F0B81E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AF8-474D-83E3-C1C5F0B81E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AF8-474D-83E3-C1C5F0B81E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4386392"/>
        <c:axId val="394387048"/>
      </c:barChart>
      <c:catAx>
        <c:axId val="394386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87048"/>
        <c:crosses val="autoZero"/>
        <c:auto val="1"/>
        <c:lblAlgn val="ctr"/>
        <c:lblOffset val="100"/>
        <c:noMultiLvlLbl val="0"/>
      </c:catAx>
      <c:valAx>
        <c:axId val="39438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386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86EFE-14D8-42CF-BAA0-52843B4B34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199406-5D00-4F54-8121-09DD1C3118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477518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BE54B-2EE6-4210-937A-622EC576D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EF486-F60E-43EC-81A8-7F7FFF0F5D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68954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68103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100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912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4167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99595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0604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38925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0554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18984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4357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1752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9614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6861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1271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363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3954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536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62908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122665-1578-4E3F-8591-DD24E336E5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962133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34960-BE1C-4FCD-B141-3D210912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DE4FBB-0FBD-4600-B9BE-68FF7607D6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29165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5F915A-842E-4423-9B3D-D34BE03597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8C593-1F1C-4C02-81C9-350EFF291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081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A1A63-F430-489D-ABF4-6BE6AEAD1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1DD6AA-A2D8-4E90-9722-4650ABA003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2681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A5B1F-CB94-4080-9BC8-F36F8C3EAD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96D8E-C3BF-431E-A413-289C3CD78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3027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F12E06-0992-4AFE-9321-B8FF7234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1CDF56-EEEF-4386-8E30-4DA4232444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788506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2C677F-A842-4EF1-B93D-ECE1D25E1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56F40-DAAD-4746-8A8B-3B4BDA971E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599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71AF3F-A1D7-4A95-B8B4-663239AE6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DA7FD26-54BE-4D27-87EB-CD5C8AB611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4820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4CC6C-8F57-4558-93F6-8AC1A3F698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8C3ED-402C-4266-86FD-0C044EBB0F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46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4918D8-5B4B-4E28-94D3-420827B48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AADF32-46E8-4864-8D2E-AC9F051DAF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4120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013F9C-F34D-4E92-BA75-289EFBAB9F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56525-A13E-4AF3-A39B-AD41E83B3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63285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B2F59-24E3-4B80-9711-F9C35EA6B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001D36-BC28-41E3-9FBB-337080DECB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6868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E3C4A-1A2F-42A0-9A3C-24356BA551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F665DD-E906-4978-8B67-A0FE49D9F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21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10C58E-89A0-4D6C-B889-A8F0361DF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B968B-A311-400B-91EE-C99DB42D06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8632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9D46EF-5AA2-4BE4-BD53-D5A2D252B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4DB919-9897-4138-A0B7-E3AC39FCC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316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D2AD2-2C7A-4215-8780-E63146232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6D5CF7-09B3-471E-8D21-CD6F20A5CB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70761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18F9EA-A497-4427-969C-34DA83A0AE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DE28E7-F9C5-429B-8BE6-ADF29C11A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01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ECEA7-C72F-4E4A-8B3E-9CF9D2036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48116F-3E96-4009-8E46-64603CF53BE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0097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6C2A37-2871-43E2-A8FC-9E0B452996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4E8CE9-8C5E-4DC1-AE0D-7241C93EA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8549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AB13E-EFAA-423C-AA1C-AFD59A584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C0DED96-323B-42FC-82DD-26FD680D6F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3151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F56FE-510D-46D3-8407-07A6728B75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879FD-4932-4365-A200-67D62DCE3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855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12391-DFDA-4199-81D6-EA2C10D7B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E59658-6899-4284-9F3E-2EB44DDA0C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5668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75418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915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8805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76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1728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0141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95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22:41:43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@GaryLineker: He's only gone and scored a hat-trick. If Messi is not the GOAT then I'm a fucking chicken.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81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- 2017-10-10 23:51:11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@ESPNMarioKempes: Leo Messi, me haces sentir orgulloso de verte con la 10 de Argentina. Que no te quede duda. ¡Vamos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30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- 2017-09-30 22:03:18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@TotyFlores: Moreno tiene sólo el 28 % cubierto de cloacas y agua corriente. El Intendente gana $ 320 mil por mes. Mucha bronca. #Cambia…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954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15:16:37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es el cuarto oscuro con Ley de Lemas en Formosa https://t.co/4GzXVXBpFy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13.4948%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10:20:20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Reunión de gabinete en Casa Rosada https://t.co/wIEhYc4Owa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916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- 2017-10-27 13:40:04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se firmó un acuerdo entre empresas, sindicatos y el gobierno para aumentar la producción de #EnergíasRenovables 👉https://t.co/rA99zKAwhQ https://t.co/Ii1doWlhEP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1.6280%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1934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11:05:24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@gabimichetti: La Argentina ya puede exportar carne de aves a Canadá. Seguimos abriendo mercados para nuestros productos. https://t.co/G…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857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017E6-21F6-401D-A1FB-93C9434DEA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42047422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93DC4-CF3F-48AD-AEC5-9156D75869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137CED-883C-42AD-874A-BEBBEA20DF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8913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55261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5038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69388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236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03749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6780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0048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16:56:21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947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- 2017-10-09 16:55:36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trigo argentino llega a México por primera vez en la historia https://t.co/D3bd0584mT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5.7037%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7148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16:05:44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La futura autovía sobre #RN3 entre Comodoro y Caleta Olivia también avanza a buen ritmo! Estas son las obras que conect…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607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- 2017-10-08 23:11:39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@gustavovaldesok: ¡Gracias, ministros @marquitospena, @frigeriorogelio, @BuryaileRicardo y Gustavo Santos por venir hasta #Corrientes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88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- 2017-10-30 13:23:32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Realizamos una de las obras de riego más importante de #Mendoza. Beneficia a 1300 regantes y alcanza 28.650 has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748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- 2017-10-29 18:34:42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Realizamos una de las obras de riego más importante de #Mendoza. Beneficia a 1300 regantes y alcanza 28.650 has https://t.co/xgX5elPk1Z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272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- 2017-10-15 22:54:30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@cambiemos: ¡Felicitaciones al nuevo intendente Rodolfo Santillán por el triunfo en Catamarca! Se vine un gran futuro para todos #Sigamo…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874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13568E-B6A2-49A5-8B63-8127D18F3E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8479613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3794-52C8-4D76-B7F3-A3FE11EBBE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04FF87-568C-446C-A181-86C38B9DBE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85468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34988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1676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09058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18031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8613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956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431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- 2017-10-03 13:45:15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@Guillodietrich: Hoy con @BuryaileRicardo en #PuertoComodoroRivadavia inauguramos la ampliación de dos muelles: el pesquero y el de ultr…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875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- 2017-10-06 12:36:58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Sumamos otro mercado para la carne aviar Argentina! 💪 Junto a @CancilleriaARG abrimos Canadá, y alcanzamos 18 nuevos destinos en 2017 🇦🇷🇨🇦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2.0237%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67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- 2017-10-22 18:07:45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@BuryaileRicardo: Y así se vive la campaña en las calles de Formosa con la Ley de Lemas https://t.co/8v3wb1OQJj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833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- 2017-10-24 09:36:31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Por la Ley de Lemas, ganó el que salió tercero - https://t.co/hIVxASZLdf La fraudulenta ley de lemas, así distorsiona la voluntad popular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487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- 2017-10-05 14:02:36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"CUANDO EN EL CAMPO SE ENCAJA UN CARRO TODOS LOS VECINOS AYUDAN PARA SACARLO"
#SigamosCambiandoJuntos https://t.co/a8d0GzYVCw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946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- 2017-10-27 17:46:08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funciona la Ley de Lemas en #Formosa 👇 https://t.co/SCTwp1Zct8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1.1456%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619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B7C64E-74F2-4DFE-930F-3DE0B5F037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4131040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7E8E8-D900-46E7-98A1-B94EABC1DD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51449B-F2AB-4B55-AE83-5043E5FAF9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0336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27614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5119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853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983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42757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18330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77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- 2017-10-09 15:56:50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Junto a @CancilleriaARG sumamos Canadá como nuevo mercado para la carne aviar argentina 🇦🇷🇨🇦 → https://t.co/6TunVnPpZ1 https://t.co/HvwmaPJmt5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0.3641%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45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- 2017-10-08 13:30:45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Feliz #DíadelTrabajadorRural. En cada rincón del territorio su trabajo genera el valor de nuestra Agroindustria. https://t.co/zKYTduaNQ9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0.3406%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42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- 2017-10-12 14:32:40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22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- 2017-10-12 14:31:36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presidente Macri recibió en Casa Rosada a representantes de la actividad pesquera. https://t.co/icSItRQenI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40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- 2017-10-27 15:14:57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#Silobolsa Argentina es líder mundial en la adopción de esta tecnología. https://t.co/zI4rTJNCuC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545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B00C53-DC0A-4A69-BABD-E11309408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15728650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54597D-8D6E-4B74-8152-355E80388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D32156-BE1D-4282-808D-6F8C694D5E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44251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701E3B-B821-425F-8DA3-5763878001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C8579-DBA5-4B44-9355-0EEDD6F95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51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FC057-0092-4800-8407-1826A8CFE0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42CA02-1B46-48BB-B724-B9D23E5F21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2842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55770790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2633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1440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82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400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@gustavovaldesok - 2017-10-08 23:08:49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¡Gracias, ministros @marquitospena, @frigeriorogelio, @BuryaileRicardo y Gustavo Santos por venir hasta #Corrientes a festejar el triunfo!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10/09/2017 03:49:09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535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@PinedoFederico - 2017-10-23 00:53:41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se vota en Formosa con ley de lemas. Los del fondo éramos nosotros y sacamos 38% @luisnaidenoff @BuryaileRicardo https://t.co/Nnj4ZGW1t8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8119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@Guillodietrich - 2017-10-03 13:30:14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con @BuryaileRicardo en #PuertoComodoroRivadavia inauguramos la ampliación de dos muelles: el pesquero y el de… https://t.co/vTGVRaQ7dZ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10/03/2017 17:28:15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600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@JorgeTriaca - 2017-10-27 17:24:03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Firmamos un acuerdo con empresas, sindicatos, provincias, @Renovables_Ar y @PRODUCCION_ARG para impulsar la industr… https://t.co/ImmoIlpw2x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457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@mgiubergia - 2017-10-08 21:44:40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Corrientes con el nuevo gobernador @gustavovaldesok @MoralesGerardo1 @marioraulnegri @BuryaileRicardo… https://t.co/7NAH9Ph9h6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532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- 2017-10-28 10:55:13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Así fue la semana de @AgroindustriaAR 👇 https://t.co/gEWN86gsIF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256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Tenemos grandes ventajas para… https://t.co/ws1piUeZiC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296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52A334-F376-49A0-926B-BDE0A99A7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4439152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D11E6-C2F3-44DD-99C8-5FF6C452A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86A100F-FE09-4A1C-AD6A-D1D91F8E60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28266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48308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751649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3464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007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956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@MiguelLifschitz - 2017-10-16 20:31:19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Está mal informado @BuryaileRicardo No hay proyecto de La Picasa, hay una propuesta que se está evaluando entre Nac… https://t.co/4nrclTalbY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164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16:07:55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Con mayor integración de compo… https://t.co/AY50NA7vwx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38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- 2017-10-27 16:06:28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@mintrabajo @Renovables_Ar @mauriciomacri @PRODUCCION_ARG @JorgeTriaca @Etchegoyen_M Queremos que las empresas que… https://t.co/2MJ4AUHnVz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92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- 2017-09-30 13:41:00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El equipo de @PRODUCCION_ARG no afloja! 
Estamos #CambiandoJuntos con los vecinos de Almirante Bro… https://t.co/vdx5uBxH4T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10/02/2017 15:38:27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638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@cabrerafran - 2017-10-07 12:36:19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#TimbreoNacional Hoy el equipo de @PRODUCCION_ARG junto con los vecinos de #Temperley. Seguimos #CambiandoJuntos… https://t.co/6WuPDCuX9l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89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@AiredeSantaFe - 2017-10-16 10:54:53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@GonzaloSaglione @BuryaileRicardo @GonzaloSaglione "No se puede demorar 9 meses en dar respuesta a una emergencia.… https://t.co/jy9Qh4LB9i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4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@lucascrear - 2017-10-05 20:30:31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cumplió e hizo entrega de subsidios x inundaciones a 160 productores frutihortícolas de General Pu… https://t.co/4XjwECCkel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8536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8405B-88D7-40EC-8981-C746B5ACD7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8392808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CC396-BDD9-45A9-A915-DEFF7EF25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661D3-18FB-4CEC-9371-5B25356595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95022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6881477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02334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412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9754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826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@dany_latordi - 2017-10-11 22:56:23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@marioraulnegri @SanzErnesto  @BuryaileRicardo  #cena #Cambiemos #RioCuarto https://t.co/bKZA1DSUmb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32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@DiarioElLitoral - 2017-10-08 22:27:32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.@BuryaileRicardo: "La elección en #Corrientes va a marcar una tendencia con respecto a las nacionales" https://t.co/9KJABAJdSM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0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@laurmachado - 2017-10-11 22:50:44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Disfrutando de la cena de apoyo a @cambiemos en #RíoCuarto junto a @marioraulnegri, @BuryaileRicardo,… https://t.co/NspqEAPNus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593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@LucilaLehmann - 2017-10-10 10:19:24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¡Buenos días Venado Tuerto! Estamos con el Ministro @BuryaileRicardo, reunidos con autoridades de la Sociedad Rural… https://t.co/uVbb6IYTuu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22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@SoyJuamba - 2017-10-22 16:01:09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La Ley de Lemas distorsiona la voluntad del electorado, no debería estar vigente en ningún distrit… https://t.co/6fD6COhvAO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26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@grachu1960 - 2017-10-22 16:15:25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Vergonzoso! sobre todo por el pobre nivel cultural que ostenta la provincia. Hay que cambiar esto urgente!!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9730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89C9F-B573-4C22-BF96-DCE565744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2165718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F85E9-C790-4F2F-88DE-D56E4DD19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5EBB17-7ED7-4C67-B902-14BD834BF6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268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03942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69142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2382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057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@MercedesMnimo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(139), @PRODUCCION_ARG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00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@Cambiandojunto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(49), @AgroindustriaAR (22), @PRODUCCION_ARG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289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(45), @AgroindustriaAR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11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@MaidanaCastro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(27), @AgroindustriaAR (38), @PRODUCCION_ARG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6938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(22), @AgroindustriaAR (23), @PRODUCCION_ARG (36)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5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@safchubut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(4), @AgroindustriaAR (55),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251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@silviaguimor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(15),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0849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@licmargaritaga1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(37),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661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(46), @AgroindustriaAR (6),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462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(9), @AgroindustriaAR (40),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104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4D0B3-B7C8-479C-A8BD-EC3576014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8631627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461CC-411A-46E6-B65E-3876DC77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10242-4450-46EF-A833-D2A2446BD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0816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30935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2961022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27409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83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@NUrtizberea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(13), @AgroindustriaAR (32),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3994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@AgriFamiliarLaR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834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@ucrchubutcp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(18), @PRODUCCION_ARG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305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@wd_Fonseca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(23), @PRODUCCION_ARG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539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@LilitaLafran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349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@Comunicacionucr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(39), @AgroindustriaAR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039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@rickynegri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(8), @AgroindustriaAR (32),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9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@MariaDDAndrea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(33), @AgroindustriaAR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719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@MRM_50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(3), @AgroindustriaAR (30),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10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@pfergiu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(10), @AgroindustriaAR (16), @PRODUCCION_ARG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885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3DBBC7-B0D9-43C5-A02E-B1F1A402F8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4002419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92B61-206B-4AD2-9411-B001A83C4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2E65EF-B07C-4206-AE48-623BBBBA01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0928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74AAC4-8BFA-41B2-AAD1-973199F5F9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917099-FE72-40FD-B6BE-FBD75F8F0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7624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0CD7F-61E6-4EF9-93E4-C6190674E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EBAD7-706E-45C8-913B-D1E327E5D8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15600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4582710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637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3540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0844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56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@Bebibur1 - 2017-10-28 14:52:35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Estoy soñando?? No quiero despertarme. Vamos Argentina!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825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@LUISVAN57 - 2017-10-28 12:07:02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Como se van a sacar a los chinos del negocio o solo vamos armar como es Chile?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18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@cocolakatosOK - 2017-10-28 11:11:19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Genial @BuryaileRicardo  pero, y la simplificacion de los tramites de la AFIP (pto#6) para cuando ? Ya van 22 meses! https://t.co/wk6Ki8fSfA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805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@patri_rk - 2017-10-28 01:44:35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Menem lo hizo? Lo de la ley de lemas o ea de antes??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146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@UtinDolores - 2017-10-27 20:25:19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El sueño de San Juan Bosco sobrevolando la Argentina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9269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@sebastiantst - 2017-10-27 19:12:50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que tienen que ver los sindicatos?????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83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@CARLOSPanza1 - 2017-10-27 15:02:10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CUANDO VAN A USAR LOS CAMALOTES DEL RIO PARA PRODUCIR GAS????????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259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@Cuervo59Gomez - 2017-10-27 14:49:52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estaremos empezando a ser un pais adulto????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993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207EF6-CCA9-4C39-A91C-051084C811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043639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FB34D-57E7-45D2-A7F7-D3231DC5B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083DCC-A9B0-4644-AF86-A17E82DD47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41865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009680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268364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3777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1751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155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@LokaXBaires - 2017-10-27 13:43:45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Meten a los sindicatos? solos se estan buscando kilombos, dejen trabajar a los privados en paz.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776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@SilviaLatorre14 - 2017-10-26 16:56:12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El ciclamato no esta prohibido?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13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D1C84-DD73-4A28-91F2-003BFF3A3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09/30/2017 - 10/30/2017</a:t>
            </a:r>
          </a:p>
        </p:txBody>
      </p:sp>
    </p:spTree>
    <p:extLst>
      <p:ext uri="{BB962C8B-B14F-4D97-AF65-F5344CB8AC3E}">
        <p14:creationId xmlns:p14="http://schemas.microsoft.com/office/powerpoint/2010/main" val="3588497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9</TotalTime>
  <Words>1546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Twitter Key Metrics Table</vt:lpstr>
      <vt:lpstr>Twitter Key Metrics Radar</vt:lpstr>
      <vt:lpstr>Twitter Followers Total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4</vt:lpstr>
      <vt:lpstr>Twitter Own and Retweeted Tweets Table - 2 of 4</vt:lpstr>
      <vt:lpstr>Twitter Own and Retweeted Tweets Table - 3 of 4</vt:lpstr>
      <vt:lpstr>Twitter Own and Retweeted Tweets Table - 4 of 4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2</cp:revision>
  <dcterms:created xsi:type="dcterms:W3CDTF">2017-11-01T15:19:42Z</dcterms:created>
  <dcterms:modified xsi:type="dcterms:W3CDTF">2017-11-01T15:28:50Z</dcterms:modified>
</cp:coreProperties>
</file>