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87</c:v>
                </c:pt>
                <c:pt idx="1">
                  <c:v>30</c:v>
                </c:pt>
                <c:pt idx="2">
                  <c:v>-11</c:v>
                </c:pt>
                <c:pt idx="3">
                  <c:v>38</c:v>
                </c:pt>
                <c:pt idx="4">
                  <c:v>35</c:v>
                </c:pt>
                <c:pt idx="5">
                  <c:v>60</c:v>
                </c:pt>
                <c:pt idx="6">
                  <c:v>89</c:v>
                </c:pt>
                <c:pt idx="7">
                  <c:v>53</c:v>
                </c:pt>
                <c:pt idx="8">
                  <c:v>68</c:v>
                </c:pt>
                <c:pt idx="9">
                  <c:v>36</c:v>
                </c:pt>
                <c:pt idx="10">
                  <c:v>57</c:v>
                </c:pt>
                <c:pt idx="11">
                  <c:v>37</c:v>
                </c:pt>
                <c:pt idx="12">
                  <c:v>183</c:v>
                </c:pt>
                <c:pt idx="13">
                  <c:v>84</c:v>
                </c:pt>
                <c:pt idx="14">
                  <c:v>40</c:v>
                </c:pt>
                <c:pt idx="15">
                  <c:v>108</c:v>
                </c:pt>
                <c:pt idx="16">
                  <c:v>125</c:v>
                </c:pt>
                <c:pt idx="17">
                  <c:v>50</c:v>
                </c:pt>
                <c:pt idx="18">
                  <c:v>16</c:v>
                </c:pt>
                <c:pt idx="19">
                  <c:v>36</c:v>
                </c:pt>
                <c:pt idx="20">
                  <c:v>17</c:v>
                </c:pt>
                <c:pt idx="21">
                  <c:v>59</c:v>
                </c:pt>
                <c:pt idx="22">
                  <c:v>35</c:v>
                </c:pt>
                <c:pt idx="23">
                  <c:v>28</c:v>
                </c:pt>
                <c:pt idx="24">
                  <c:v>-20</c:v>
                </c:pt>
                <c:pt idx="25">
                  <c:v>-25</c:v>
                </c:pt>
                <c:pt idx="26">
                  <c:v>-26</c:v>
                </c:pt>
                <c:pt idx="27">
                  <c:v>-10</c:v>
                </c:pt>
                <c:pt idx="28">
                  <c:v>1</c:v>
                </c:pt>
                <c:pt idx="29">
                  <c:v>43</c:v>
                </c:pt>
                <c:pt idx="30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96-489B-8F07-19AD6F63EE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34</c:v>
                </c:pt>
                <c:pt idx="1">
                  <c:v>33</c:v>
                </c:pt>
                <c:pt idx="2">
                  <c:v>12</c:v>
                </c:pt>
                <c:pt idx="3">
                  <c:v>37</c:v>
                </c:pt>
                <c:pt idx="4">
                  <c:v>14</c:v>
                </c:pt>
                <c:pt idx="5">
                  <c:v>-5</c:v>
                </c:pt>
                <c:pt idx="6">
                  <c:v>42</c:v>
                </c:pt>
                <c:pt idx="7">
                  <c:v>27</c:v>
                </c:pt>
                <c:pt idx="8">
                  <c:v>29</c:v>
                </c:pt>
                <c:pt idx="9">
                  <c:v>39</c:v>
                </c:pt>
                <c:pt idx="10">
                  <c:v>-7</c:v>
                </c:pt>
                <c:pt idx="11">
                  <c:v>40</c:v>
                </c:pt>
                <c:pt idx="12">
                  <c:v>30</c:v>
                </c:pt>
                <c:pt idx="13">
                  <c:v>24</c:v>
                </c:pt>
                <c:pt idx="14">
                  <c:v>42</c:v>
                </c:pt>
                <c:pt idx="15">
                  <c:v>22</c:v>
                </c:pt>
                <c:pt idx="16">
                  <c:v>41</c:v>
                </c:pt>
                <c:pt idx="17">
                  <c:v>36</c:v>
                </c:pt>
                <c:pt idx="18">
                  <c:v>42</c:v>
                </c:pt>
                <c:pt idx="19">
                  <c:v>22</c:v>
                </c:pt>
                <c:pt idx="20">
                  <c:v>39</c:v>
                </c:pt>
                <c:pt idx="21">
                  <c:v>31</c:v>
                </c:pt>
                <c:pt idx="22">
                  <c:v>23</c:v>
                </c:pt>
                <c:pt idx="23">
                  <c:v>22</c:v>
                </c:pt>
                <c:pt idx="24">
                  <c:v>71</c:v>
                </c:pt>
                <c:pt idx="25">
                  <c:v>6</c:v>
                </c:pt>
                <c:pt idx="26">
                  <c:v>26</c:v>
                </c:pt>
                <c:pt idx="27">
                  <c:v>3</c:v>
                </c:pt>
                <c:pt idx="28">
                  <c:v>9</c:v>
                </c:pt>
                <c:pt idx="29">
                  <c:v>19</c:v>
                </c:pt>
                <c:pt idx="30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96-489B-8F07-19AD6F63EE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96-489B-8F07-19AD6F63EE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596-489B-8F07-19AD6F63EE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596-489B-8F07-19AD6F63EE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45</c:v>
                </c:pt>
                <c:pt idx="1">
                  <c:v>51</c:v>
                </c:pt>
                <c:pt idx="2">
                  <c:v>26</c:v>
                </c:pt>
                <c:pt idx="3">
                  <c:v>18</c:v>
                </c:pt>
                <c:pt idx="4">
                  <c:v>40</c:v>
                </c:pt>
                <c:pt idx="5">
                  <c:v>13</c:v>
                </c:pt>
                <c:pt idx="6">
                  <c:v>50</c:v>
                </c:pt>
                <c:pt idx="7">
                  <c:v>33</c:v>
                </c:pt>
                <c:pt idx="8">
                  <c:v>26</c:v>
                </c:pt>
                <c:pt idx="9">
                  <c:v>37</c:v>
                </c:pt>
                <c:pt idx="10">
                  <c:v>34</c:v>
                </c:pt>
                <c:pt idx="11">
                  <c:v>41</c:v>
                </c:pt>
                <c:pt idx="12">
                  <c:v>39</c:v>
                </c:pt>
                <c:pt idx="13">
                  <c:v>57</c:v>
                </c:pt>
                <c:pt idx="14">
                  <c:v>71</c:v>
                </c:pt>
                <c:pt idx="15">
                  <c:v>60</c:v>
                </c:pt>
                <c:pt idx="16">
                  <c:v>52</c:v>
                </c:pt>
                <c:pt idx="17">
                  <c:v>39</c:v>
                </c:pt>
                <c:pt idx="18">
                  <c:v>59</c:v>
                </c:pt>
                <c:pt idx="19">
                  <c:v>50</c:v>
                </c:pt>
                <c:pt idx="20">
                  <c:v>50</c:v>
                </c:pt>
                <c:pt idx="21">
                  <c:v>56</c:v>
                </c:pt>
                <c:pt idx="22">
                  <c:v>82</c:v>
                </c:pt>
                <c:pt idx="23">
                  <c:v>54</c:v>
                </c:pt>
                <c:pt idx="24">
                  <c:v>47</c:v>
                </c:pt>
                <c:pt idx="25">
                  <c:v>24</c:v>
                </c:pt>
                <c:pt idx="26">
                  <c:v>31</c:v>
                </c:pt>
                <c:pt idx="27">
                  <c:v>88</c:v>
                </c:pt>
                <c:pt idx="28">
                  <c:v>28</c:v>
                </c:pt>
                <c:pt idx="29">
                  <c:v>52</c:v>
                </c:pt>
                <c:pt idx="30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596-489B-8F07-19AD6F63EE9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596-489B-8F07-19AD6F63E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436128"/>
        <c:axId val="252435472"/>
      </c:lineChart>
      <c:dateAx>
        <c:axId val="252436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35472"/>
        <c:crosses val="autoZero"/>
        <c:auto val="1"/>
        <c:lblOffset val="100"/>
        <c:baseTimeUnit val="days"/>
      </c:dateAx>
      <c:valAx>
        <c:axId val="25243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3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7.5896693259588002E-3</c:v>
                </c:pt>
                <c:pt idx="1">
                  <c:v>2.6169287375412001E-3</c:v>
                </c:pt>
                <c:pt idx="2">
                  <c:v>-9.5951542726349995E-4</c:v>
                </c:pt>
                <c:pt idx="3">
                  <c:v>3.3147214630831999E-3</c:v>
                </c:pt>
                <c:pt idx="4">
                  <c:v>3.0529317303406001E-3</c:v>
                </c:pt>
                <c:pt idx="5">
                  <c:v>5.2334374787391998E-3</c:v>
                </c:pt>
                <c:pt idx="6">
                  <c:v>7.7625260131841001E-3</c:v>
                </c:pt>
                <c:pt idx="7">
                  <c:v>4.6222690457107998E-3</c:v>
                </c:pt>
                <c:pt idx="8">
                  <c:v>5.9301842891975997E-3</c:v>
                </c:pt>
                <c:pt idx="9">
                  <c:v>3.1393231619262999E-3</c:v>
                </c:pt>
                <c:pt idx="10">
                  <c:v>4.9704389682414998E-3</c:v>
                </c:pt>
                <c:pt idx="11">
                  <c:v>3.2262649356447001E-3</c:v>
                </c:pt>
                <c:pt idx="12">
                  <c:v>1.5956417182706999E-2</c:v>
                </c:pt>
                <c:pt idx="13">
                  <c:v>7.32308856491E-3</c:v>
                </c:pt>
                <c:pt idx="14">
                  <c:v>3.4869296799608998E-3</c:v>
                </c:pt>
                <c:pt idx="15">
                  <c:v>9.4143818630189995E-3</c:v>
                </c:pt>
                <c:pt idx="16">
                  <c:v>1.0895249584019001E-2</c:v>
                </c:pt>
                <c:pt idx="17">
                  <c:v>4.3576250594815997E-3</c:v>
                </c:pt>
                <c:pt idx="18">
                  <c:v>1.3943792572142001E-3</c:v>
                </c:pt>
                <c:pt idx="19">
                  <c:v>3.1373095827377999E-3</c:v>
                </c:pt>
                <c:pt idx="20">
                  <c:v>1.4814608249471E-3</c:v>
                </c:pt>
                <c:pt idx="21">
                  <c:v>5.1414643413305004E-3</c:v>
                </c:pt>
                <c:pt idx="22">
                  <c:v>3.0498644117422E-3</c:v>
                </c:pt>
                <c:pt idx="23">
                  <c:v>2.4398171182797002E-3</c:v>
                </c:pt>
                <c:pt idx="24">
                  <c:v>-1.7426839947545E-3</c:v>
                </c:pt>
                <c:pt idx="25">
                  <c:v>-2.1783929559485E-3</c:v>
                </c:pt>
                <c:pt idx="26">
                  <c:v>-2.2655780273786001E-3</c:v>
                </c:pt>
                <c:pt idx="27">
                  <c:v>-8.7139590653059003E-4</c:v>
                </c:pt>
                <c:pt idx="28" formatCode="0.00E+00">
                  <c:v>8.7140349990502003E-5</c:v>
                </c:pt>
                <c:pt idx="29">
                  <c:v>3.747031784415E-3</c:v>
                </c:pt>
                <c:pt idx="30">
                  <c:v>5.2282205402843004E-3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57-4841-B7B5-E37BA2203F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7.7592443408864E-3</c:v>
                </c:pt>
                <c:pt idx="1">
                  <c:v>7.5304469662567999E-3</c:v>
                </c:pt>
                <c:pt idx="2">
                  <c:v>2.7381381573243001E-3</c:v>
                </c:pt>
                <c:pt idx="3">
                  <c:v>8.4423614882286006E-3</c:v>
                </c:pt>
                <c:pt idx="4">
                  <c:v>3.1941373889751998E-3</c:v>
                </c:pt>
                <c:pt idx="5">
                  <c:v>-1.1407269168205001E-3</c:v>
                </c:pt>
                <c:pt idx="6">
                  <c:v>9.5822154082024005E-3</c:v>
                </c:pt>
                <c:pt idx="7">
                  <c:v>6.1594054120642002E-3</c:v>
                </c:pt>
                <c:pt idx="8">
                  <c:v>6.6152502047306001E-3</c:v>
                </c:pt>
                <c:pt idx="9">
                  <c:v>8.8957824867134001E-3</c:v>
                </c:pt>
                <c:pt idx="10">
                  <c:v>-1.5965368834232E-3</c:v>
                </c:pt>
                <c:pt idx="11">
                  <c:v>9.1232135607445999E-3</c:v>
                </c:pt>
                <c:pt idx="12">
                  <c:v>6.8417859798121997E-3</c:v>
                </c:pt>
                <c:pt idx="13">
                  <c:v>5.4730543291860003E-3</c:v>
                </c:pt>
                <c:pt idx="14">
                  <c:v>9.5773209040990997E-3</c:v>
                </c:pt>
                <c:pt idx="15">
                  <c:v>5.0162114834760999E-3</c:v>
                </c:pt>
                <c:pt idx="16">
                  <c:v>9.3479252165983E-3</c:v>
                </c:pt>
                <c:pt idx="17">
                  <c:v>8.2071671366789993E-3</c:v>
                </c:pt>
                <c:pt idx="18">
                  <c:v>9.5742425520371002E-3</c:v>
                </c:pt>
                <c:pt idx="19">
                  <c:v>5.0145993221172996E-3</c:v>
                </c:pt>
                <c:pt idx="20">
                  <c:v>8.8890712288114994E-3</c:v>
                </c:pt>
                <c:pt idx="21">
                  <c:v>7.0650439855963997E-3</c:v>
                </c:pt>
                <c:pt idx="22">
                  <c:v>5.2414365182276998E-3</c:v>
                </c:pt>
                <c:pt idx="23">
                  <c:v>5.0132852057954E-3</c:v>
                </c:pt>
                <c:pt idx="24">
                  <c:v>1.6178427547988001E-2</c:v>
                </c:pt>
                <c:pt idx="25">
                  <c:v>1.3669699061574999E-3</c:v>
                </c:pt>
                <c:pt idx="26">
                  <c:v>5.9234552881646998E-3</c:v>
                </c:pt>
                <c:pt idx="27">
                  <c:v>6.8343512719867003E-4</c:v>
                </c:pt>
                <c:pt idx="28">
                  <c:v>2.0502913691846001E-3</c:v>
                </c:pt>
                <c:pt idx="29">
                  <c:v>4.3283041476543998E-3</c:v>
                </c:pt>
                <c:pt idx="30">
                  <c:v>6.1504817877400001E-3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57-4841-B7B5-E37BA2203F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57-4841-B7B5-E37BA2203F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57-4841-B7B5-E37BA2203FB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557-4841-B7B5-E37BA2203FB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4.2851021282673998E-2</c:v>
                </c:pt>
                <c:pt idx="1">
                  <c:v>4.8543689320388002E-2</c:v>
                </c:pt>
                <c:pt idx="2">
                  <c:v>2.4735755534624999E-2</c:v>
                </c:pt>
                <c:pt idx="3">
                  <c:v>1.7120518941952E-2</c:v>
                </c:pt>
                <c:pt idx="4">
                  <c:v>3.8039085160001998E-2</c:v>
                </c:pt>
                <c:pt idx="5">
                  <c:v>1.2358001806169E-2</c:v>
                </c:pt>
                <c:pt idx="6">
                  <c:v>4.7524903049198E-2</c:v>
                </c:pt>
                <c:pt idx="7">
                  <c:v>3.1351536225274999E-2</c:v>
                </c:pt>
                <c:pt idx="8">
                  <c:v>2.4693468577560999E-2</c:v>
                </c:pt>
                <c:pt idx="9">
                  <c:v>3.5132029966672002E-2</c:v>
                </c:pt>
                <c:pt idx="10">
                  <c:v>3.2272149135295997E-2</c:v>
                </c:pt>
                <c:pt idx="11">
                  <c:v>3.8903860022014E-2</c:v>
                </c:pt>
                <c:pt idx="12">
                  <c:v>3.6991719545855999E-2</c:v>
                </c:pt>
                <c:pt idx="13">
                  <c:v>5.4044828763226999E-2</c:v>
                </c:pt>
                <c:pt idx="14">
                  <c:v>6.7282634446813996E-2</c:v>
                </c:pt>
                <c:pt idx="15">
                  <c:v>5.6820334103564997E-2</c:v>
                </c:pt>
                <c:pt idx="16">
                  <c:v>4.9216324676308001E-2</c:v>
                </c:pt>
                <c:pt idx="17">
                  <c:v>3.6894085594279001E-2</c:v>
                </c:pt>
                <c:pt idx="18">
                  <c:v>5.5793544970543001E-2</c:v>
                </c:pt>
                <c:pt idx="19">
                  <c:v>4.7256299264691999E-2</c:v>
                </c:pt>
                <c:pt idx="20">
                  <c:v>4.7233978234583002E-2</c:v>
                </c:pt>
                <c:pt idx="21">
                  <c:v>5.2877079674428E-2</c:v>
                </c:pt>
                <c:pt idx="22">
                  <c:v>7.7386232800438007E-2</c:v>
                </c:pt>
                <c:pt idx="23">
                  <c:v>5.0922258685074002E-2</c:v>
                </c:pt>
                <c:pt idx="24">
                  <c:v>4.4298667269882998E-2</c:v>
                </c:pt>
                <c:pt idx="25">
                  <c:v>2.2610579867163E-2</c:v>
                </c:pt>
                <c:pt idx="26">
                  <c:v>2.9198730326178E-2</c:v>
                </c:pt>
                <c:pt idx="27">
                  <c:v>8.2862523540489993E-2</c:v>
                </c:pt>
                <c:pt idx="28">
                  <c:v>2.6343519494204E-2</c:v>
                </c:pt>
                <c:pt idx="29">
                  <c:v>4.8910794236050999E-2</c:v>
                </c:pt>
                <c:pt idx="30">
                  <c:v>3.1964500601685E-2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557-4841-B7B5-E37BA2203FB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557-4841-B7B5-E37BA2203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435800"/>
        <c:axId val="252430880"/>
      </c:lineChart>
      <c:dateAx>
        <c:axId val="252435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30880"/>
        <c:crosses val="autoZero"/>
        <c:auto val="1"/>
        <c:lblOffset val="100"/>
        <c:baseTimeUnit val="days"/>
      </c:dateAx>
      <c:valAx>
        <c:axId val="25243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3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</c:v>
                </c:pt>
                <c:pt idx="1">
                  <c:v>2</c:v>
                </c:pt>
                <c:pt idx="2">
                  <c:v>13</c:v>
                </c:pt>
                <c:pt idx="3">
                  <c:v>6</c:v>
                </c:pt>
                <c:pt idx="4">
                  <c:v>7</c:v>
                </c:pt>
                <c:pt idx="5">
                  <c:v>6</c:v>
                </c:pt>
                <c:pt idx="6">
                  <c:v>8</c:v>
                </c:pt>
                <c:pt idx="7">
                  <c:v>9</c:v>
                </c:pt>
                <c:pt idx="8">
                  <c:v>3</c:v>
                </c:pt>
                <c:pt idx="9">
                  <c:v>5</c:v>
                </c:pt>
                <c:pt idx="10">
                  <c:v>1</c:v>
                </c:pt>
                <c:pt idx="11">
                  <c:v>10</c:v>
                </c:pt>
                <c:pt idx="12">
                  <c:v>8</c:v>
                </c:pt>
                <c:pt idx="13">
                  <c:v>14</c:v>
                </c:pt>
                <c:pt idx="14">
                  <c:v>10</c:v>
                </c:pt>
                <c:pt idx="15">
                  <c:v>9</c:v>
                </c:pt>
                <c:pt idx="16">
                  <c:v>7</c:v>
                </c:pt>
                <c:pt idx="17">
                  <c:v>7</c:v>
                </c:pt>
                <c:pt idx="18">
                  <c:v>8</c:v>
                </c:pt>
                <c:pt idx="19">
                  <c:v>8</c:v>
                </c:pt>
                <c:pt idx="20">
                  <c:v>12</c:v>
                </c:pt>
                <c:pt idx="21">
                  <c:v>2</c:v>
                </c:pt>
                <c:pt idx="22">
                  <c:v>7</c:v>
                </c:pt>
                <c:pt idx="23">
                  <c:v>3</c:v>
                </c:pt>
                <c:pt idx="24">
                  <c:v>5</c:v>
                </c:pt>
                <c:pt idx="25">
                  <c:v>1</c:v>
                </c:pt>
                <c:pt idx="26">
                  <c:v>4</c:v>
                </c:pt>
                <c:pt idx="27">
                  <c:v>5</c:v>
                </c:pt>
                <c:pt idx="28">
                  <c:v>10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CB-4BCF-B9F5-0C29CE0245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</c:v>
                </c:pt>
                <c:pt idx="1">
                  <c:v>3</c:v>
                </c:pt>
                <c:pt idx="2">
                  <c:v>11</c:v>
                </c:pt>
                <c:pt idx="3">
                  <c:v>3</c:v>
                </c:pt>
                <c:pt idx="4">
                  <c:v>9</c:v>
                </c:pt>
                <c:pt idx="5">
                  <c:v>5</c:v>
                </c:pt>
                <c:pt idx="6">
                  <c:v>9</c:v>
                </c:pt>
                <c:pt idx="7">
                  <c:v>6</c:v>
                </c:pt>
                <c:pt idx="8">
                  <c:v>4</c:v>
                </c:pt>
                <c:pt idx="9">
                  <c:v>5</c:v>
                </c:pt>
                <c:pt idx="10">
                  <c:v>1</c:v>
                </c:pt>
                <c:pt idx="11">
                  <c:v>9</c:v>
                </c:pt>
                <c:pt idx="12">
                  <c:v>7</c:v>
                </c:pt>
                <c:pt idx="13">
                  <c:v>12</c:v>
                </c:pt>
                <c:pt idx="14">
                  <c:v>9</c:v>
                </c:pt>
                <c:pt idx="15">
                  <c:v>7</c:v>
                </c:pt>
                <c:pt idx="16">
                  <c:v>8</c:v>
                </c:pt>
                <c:pt idx="17">
                  <c:v>6</c:v>
                </c:pt>
                <c:pt idx="18">
                  <c:v>9</c:v>
                </c:pt>
                <c:pt idx="19">
                  <c:v>8</c:v>
                </c:pt>
                <c:pt idx="20">
                  <c:v>8</c:v>
                </c:pt>
                <c:pt idx="21">
                  <c:v>3</c:v>
                </c:pt>
                <c:pt idx="22">
                  <c:v>6</c:v>
                </c:pt>
                <c:pt idx="23">
                  <c:v>2</c:v>
                </c:pt>
                <c:pt idx="24">
                  <c:v>5</c:v>
                </c:pt>
                <c:pt idx="25">
                  <c:v>1</c:v>
                </c:pt>
                <c:pt idx="26">
                  <c:v>4</c:v>
                </c:pt>
                <c:pt idx="27">
                  <c:v>5</c:v>
                </c:pt>
                <c:pt idx="28">
                  <c:v>9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CB-4BCF-B9F5-0C29CE0245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CB-4BCF-B9F5-0C29CE0245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BCB-4BCF-B9F5-0C29CE0245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BCB-4BCF-B9F5-0C29CE0245B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9</c:v>
                </c:pt>
                <c:pt idx="3">
                  <c:v>6</c:v>
                </c:pt>
                <c:pt idx="4">
                  <c:v>7</c:v>
                </c:pt>
                <c:pt idx="5">
                  <c:v>6</c:v>
                </c:pt>
                <c:pt idx="6">
                  <c:v>5</c:v>
                </c:pt>
                <c:pt idx="7">
                  <c:v>5</c:v>
                </c:pt>
                <c:pt idx="8">
                  <c:v>2</c:v>
                </c:pt>
                <c:pt idx="9">
                  <c:v>3</c:v>
                </c:pt>
                <c:pt idx="10">
                  <c:v>0</c:v>
                </c:pt>
                <c:pt idx="11">
                  <c:v>8</c:v>
                </c:pt>
                <c:pt idx="12">
                  <c:v>7</c:v>
                </c:pt>
                <c:pt idx="13">
                  <c:v>13</c:v>
                </c:pt>
                <c:pt idx="14">
                  <c:v>9</c:v>
                </c:pt>
                <c:pt idx="15">
                  <c:v>8</c:v>
                </c:pt>
                <c:pt idx="16">
                  <c:v>7</c:v>
                </c:pt>
                <c:pt idx="17">
                  <c:v>5</c:v>
                </c:pt>
                <c:pt idx="18">
                  <c:v>7</c:v>
                </c:pt>
                <c:pt idx="19">
                  <c:v>5</c:v>
                </c:pt>
                <c:pt idx="20">
                  <c:v>9</c:v>
                </c:pt>
                <c:pt idx="21">
                  <c:v>3</c:v>
                </c:pt>
                <c:pt idx="22">
                  <c:v>7</c:v>
                </c:pt>
                <c:pt idx="23">
                  <c:v>3</c:v>
                </c:pt>
                <c:pt idx="24">
                  <c:v>3</c:v>
                </c:pt>
                <c:pt idx="25">
                  <c:v>2</c:v>
                </c:pt>
                <c:pt idx="26">
                  <c:v>4</c:v>
                </c:pt>
                <c:pt idx="27">
                  <c:v>5</c:v>
                </c:pt>
                <c:pt idx="28">
                  <c:v>8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BCB-4BCF-B9F5-0C29CE0245B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BCB-4BCF-B9F5-0C29CE024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575592"/>
        <c:axId val="303580840"/>
      </c:lineChart>
      <c:dateAx>
        <c:axId val="303575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80840"/>
        <c:crosses val="autoZero"/>
        <c:auto val="1"/>
        <c:lblOffset val="100"/>
        <c:baseTimeUnit val="days"/>
      </c:dateAx>
      <c:valAx>
        <c:axId val="30358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57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5.5938998794421999E-3</c:v>
                </c:pt>
                <c:pt idx="1">
                  <c:v>0.11880701013698</c:v>
                </c:pt>
                <c:pt idx="2">
                  <c:v>1.1554504988768E-2</c:v>
                </c:pt>
                <c:pt idx="3">
                  <c:v>7.9232160406598993E-3</c:v>
                </c:pt>
                <c:pt idx="4">
                  <c:v>2.0759627931643002E-2</c:v>
                </c:pt>
                <c:pt idx="5">
                  <c:v>7.0358818343998E-2</c:v>
                </c:pt>
                <c:pt idx="6">
                  <c:v>6.5553760843134995E-2</c:v>
                </c:pt>
                <c:pt idx="7">
                  <c:v>3.7306776335023002E-2</c:v>
                </c:pt>
                <c:pt idx="8">
                  <c:v>1.7383064012115999E-2</c:v>
                </c:pt>
                <c:pt idx="9">
                  <c:v>5.5233779982245997E-2</c:v>
                </c:pt>
                <c:pt idx="10">
                  <c:v>9.5918410056435E-4</c:v>
                </c:pt>
                <c:pt idx="11">
                  <c:v>6.4803309921481006E-2</c:v>
                </c:pt>
                <c:pt idx="12">
                  <c:v>6.1891600877096997E-2</c:v>
                </c:pt>
                <c:pt idx="13">
                  <c:v>3.2398498921440998E-2</c:v>
                </c:pt>
                <c:pt idx="14">
                  <c:v>5.3122447503009998E-2</c:v>
                </c:pt>
                <c:pt idx="15">
                  <c:v>4.0493495714090999E-2</c:v>
                </c:pt>
                <c:pt idx="16">
                  <c:v>1.985941031621E-2</c:v>
                </c:pt>
                <c:pt idx="17">
                  <c:v>1.7417670382229002E-2</c:v>
                </c:pt>
                <c:pt idx="18">
                  <c:v>3.2266582539704998E-2</c:v>
                </c:pt>
                <c:pt idx="19">
                  <c:v>6.6448917558026002E-3</c:v>
                </c:pt>
                <c:pt idx="20">
                  <c:v>4.0304167930256998E-2</c:v>
                </c:pt>
                <c:pt idx="21">
                  <c:v>4.3570630606450996E-3</c:v>
                </c:pt>
                <c:pt idx="22">
                  <c:v>1.3829996602875001E-2</c:v>
                </c:pt>
                <c:pt idx="23">
                  <c:v>4.9376648853313998E-3</c:v>
                </c:pt>
                <c:pt idx="24">
                  <c:v>2.2480819417154E-3</c:v>
                </c:pt>
                <c:pt idx="25">
                  <c:v>1.6555974005377999E-3</c:v>
                </c:pt>
                <c:pt idx="26">
                  <c:v>0.10169075032437</c:v>
                </c:pt>
                <c:pt idx="27">
                  <c:v>3.9822966436297999E-2</c:v>
                </c:pt>
                <c:pt idx="28">
                  <c:v>4.7404350394832998E-3</c:v>
                </c:pt>
                <c:pt idx="29">
                  <c:v>3.6598245375550002E-2</c:v>
                </c:pt>
                <c:pt idx="30">
                  <c:v>1.3091993363819001E-2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6B-4BBD-A986-B4BCDFE07A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1.6544805615649001E-3</c:v>
                </c:pt>
                <c:pt idx="1">
                  <c:v>1.2169974998308001E-3</c:v>
                </c:pt>
                <c:pt idx="2">
                  <c:v>6.2851856307796E-3</c:v>
                </c:pt>
                <c:pt idx="3">
                  <c:v>4.0308719156224001E-3</c:v>
                </c:pt>
                <c:pt idx="4">
                  <c:v>1.7998423236724999E-3</c:v>
                </c:pt>
                <c:pt idx="5">
                  <c:v>5.7036736221065002E-3</c:v>
                </c:pt>
                <c:pt idx="6">
                  <c:v>3.9036785072332999E-3</c:v>
                </c:pt>
                <c:pt idx="7">
                  <c:v>4.5623872234907999E-3</c:v>
                </c:pt>
                <c:pt idx="8">
                  <c:v>6.0447769705403E-3</c:v>
                </c:pt>
                <c:pt idx="9">
                  <c:v>7.2075524201181997E-3</c:v>
                </c:pt>
                <c:pt idx="10">
                  <c:v>4.5615755682012999E-4</c:v>
                </c:pt>
                <c:pt idx="11">
                  <c:v>5.5497017605478996E-3</c:v>
                </c:pt>
                <c:pt idx="12">
                  <c:v>8.9591751564353003E-3</c:v>
                </c:pt>
                <c:pt idx="13">
                  <c:v>2.1853611964986002E-3</c:v>
                </c:pt>
                <c:pt idx="14">
                  <c:v>4.1043695574350001E-3</c:v>
                </c:pt>
                <c:pt idx="15">
                  <c:v>4.3972179616255996E-3</c:v>
                </c:pt>
                <c:pt idx="16">
                  <c:v>4.1892754548355999E-3</c:v>
                </c:pt>
                <c:pt idx="17">
                  <c:v>3.115555970963E-3</c:v>
                </c:pt>
                <c:pt idx="18">
                  <c:v>1.3930109348826E-3</c:v>
                </c:pt>
                <c:pt idx="19">
                  <c:v>1.7094796343993001E-3</c:v>
                </c:pt>
                <c:pt idx="20">
                  <c:v>2.9628954325826998E-3</c:v>
                </c:pt>
                <c:pt idx="21">
                  <c:v>4.1021433699107998E-3</c:v>
                </c:pt>
                <c:pt idx="22">
                  <c:v>1.0254727429345001E-3</c:v>
                </c:pt>
                <c:pt idx="23">
                  <c:v>6.8361266506397004E-4</c:v>
                </c:pt>
                <c:pt idx="24">
                  <c:v>3.1898580741004001E-4</c:v>
                </c:pt>
                <c:pt idx="25">
                  <c:v>2.0276581687285002E-2</c:v>
                </c:pt>
                <c:pt idx="26">
                  <c:v>1.4238653501797E-3</c:v>
                </c:pt>
                <c:pt idx="27">
                  <c:v>3.8272279934389998E-3</c:v>
                </c:pt>
                <c:pt idx="28">
                  <c:v>9.1123230500768002E-4</c:v>
                </c:pt>
                <c:pt idx="29">
                  <c:v>6.8340243291265998E-4</c:v>
                </c:pt>
                <c:pt idx="30">
                  <c:v>1.0819971617506E-3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6B-4BBD-A986-B4BCDFE07A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6B-4BBD-A986-B4BCDFE07A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6B-4BBD-A986-B4BCDFE07A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F6B-4BBD-A986-B4BCDFE07A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7.1403410226871994E-2</c:v>
                </c:pt>
                <c:pt idx="1">
                  <c:v>3.4495884284150999E-2</c:v>
                </c:pt>
                <c:pt idx="2">
                  <c:v>4.6548203391549997E-2</c:v>
                </c:pt>
                <c:pt idx="3">
                  <c:v>6.0460149289016003E-2</c:v>
                </c:pt>
                <c:pt idx="4">
                  <c:v>4.7811470678120999E-2</c:v>
                </c:pt>
                <c:pt idx="5">
                  <c:v>4.9836571352526997E-2</c:v>
                </c:pt>
                <c:pt idx="6">
                  <c:v>4.3441017280021997E-2</c:v>
                </c:pt>
                <c:pt idx="7">
                  <c:v>4.7223707386711E-2</c:v>
                </c:pt>
                <c:pt idx="8">
                  <c:v>5.3179366405835003E-2</c:v>
                </c:pt>
                <c:pt idx="9">
                  <c:v>4.7087862533821002E-2</c:v>
                </c:pt>
                <c:pt idx="10">
                  <c:v>5.2196524660485001E-2</c:v>
                </c:pt>
                <c:pt idx="11">
                  <c:v>5.6710854752749E-2</c:v>
                </c:pt>
                <c:pt idx="12">
                  <c:v>3.7814847128441999E-2</c:v>
                </c:pt>
                <c:pt idx="13">
                  <c:v>0.10548808891873999</c:v>
                </c:pt>
                <c:pt idx="14">
                  <c:v>0.11715296198055</c:v>
                </c:pt>
                <c:pt idx="15">
                  <c:v>8.8164845776608006E-2</c:v>
                </c:pt>
                <c:pt idx="16">
                  <c:v>8.1781733340182003E-2</c:v>
                </c:pt>
                <c:pt idx="17">
                  <c:v>3.0131511210138E-2</c:v>
                </c:pt>
                <c:pt idx="18">
                  <c:v>5.6841816669188E-2</c:v>
                </c:pt>
                <c:pt idx="19">
                  <c:v>6.9804688607307999E-2</c:v>
                </c:pt>
                <c:pt idx="20">
                  <c:v>0.12415310155226</c:v>
                </c:pt>
                <c:pt idx="21">
                  <c:v>0.29955758617000999</c:v>
                </c:pt>
                <c:pt idx="22">
                  <c:v>9.3393583200475E-2</c:v>
                </c:pt>
                <c:pt idx="23">
                  <c:v>4.8081002347483998E-2</c:v>
                </c:pt>
                <c:pt idx="24">
                  <c:v>6.1250836309496001E-2</c:v>
                </c:pt>
                <c:pt idx="25">
                  <c:v>3.2970034948236998E-2</c:v>
                </c:pt>
                <c:pt idx="26">
                  <c:v>0.34185941384766</c:v>
                </c:pt>
                <c:pt idx="27">
                  <c:v>8.1886977146944998E-2</c:v>
                </c:pt>
                <c:pt idx="28">
                  <c:v>8.4546857067599998E-2</c:v>
                </c:pt>
                <c:pt idx="29">
                  <c:v>7.1467529292283005E-2</c:v>
                </c:pt>
                <c:pt idx="30">
                  <c:v>0.12360765145461999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F6B-4BBD-A986-B4BCDFE07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594008"/>
        <c:axId val="305600240"/>
      </c:lineChart>
      <c:dateAx>
        <c:axId val="305594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600240"/>
        <c:crosses val="autoZero"/>
        <c:auto val="1"/>
        <c:lblOffset val="100"/>
        <c:baseTimeUnit val="days"/>
      </c:dateAx>
      <c:valAx>
        <c:axId val="30560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9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322AA-DC55-40C2-BABD-67FDB52046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604BC4-9373-4AB3-A041-6DD57B76F3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841780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A0B7F-5D9D-4E35-A1FE-3131A255A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2EF2F3-5DDB-4A4D-B3B6-93D6442878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6913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579434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8779775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102475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610489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42892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97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94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324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156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86510-1CA6-4471-893D-B595CE424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677254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EAC9E-7F55-4026-8B65-7DBBFD3B0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4A6424-8A88-485F-B573-EF3D4CABBB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05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96212715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64964125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62853779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92913430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91553333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174155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92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515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Claro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038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clarord (@ClaroRD)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463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92656-0FF0-498C-A9B1-62021BACEE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978275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42577-6BFB-4AF5-A190-424C026A8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70B5A4-5CED-45C5-A58F-70BDC74FAE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7012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13299-29FC-4824-8636-1C45280A9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A77AC-9AB0-4E45-8DA4-B1D78E419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1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07163-9C1C-485F-80C4-D6EEAEE85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8E6273-3A8E-4B79-8D56-CA3B825434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9478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6C931-5A67-4501-953B-9BF9C1103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5564B-1F05-4113-A3EF-184A0B1E1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861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0377-3FDF-42AF-AEDF-F6027D1FD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38184B-ACDA-4695-B1E2-0567D981E3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8242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DF561-6702-4FDB-AC82-E443C4668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194348-5555-4351-84DE-4307469D9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640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4EB3C-D9CC-4E16-AB4B-EA8AFE850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DA7AB6-9A30-49A0-951F-CD17D8F333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3952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C6261-7CB5-46A2-8CAA-8658368CF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E6E55-D097-477D-A4B2-255955CCA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784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96CB0-0CB1-45A1-A551-821BDB83BE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A4BB17-720A-4BB1-B812-3905B644C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5956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891671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6584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8560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9294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930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3645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2794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333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5883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945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1803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812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9534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08393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2308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596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35437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3472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08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- 2017-10-31 00:17:15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Claro, reconocemos la importancia de la tecnología para el crecimiento de la educación. A través de nuestro programa Conectando La Educación buscamos cerrar la brecha digital existente en nuestro país. #ConectandoLaEducación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27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- 2017-10-30 21:04:49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a toda nuestra comunidad! Más información en http://bit.ly/2gQ4Lee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92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- 2017-10-30 19:08:03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estudiantes meritorios siguen siendo conectados en nuestro programa con computadoras e Internet Móvil. Hoy beneficiamos a 10 estudiantes del Instituto Tecnológico de las Américas. #ConectandoLaEducación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049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BA73D-F626-45E4-81FF-9102BE8DD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163901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7D7CD-76C5-4A35-A860-4B81F86A0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5600BA-A409-4564-84EC-1436D9309B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6949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924979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21362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6451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45706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346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4074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7160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38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331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7992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6897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236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83789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15774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1773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758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65183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269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75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- 2017-10-30 13:22:44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¡Tienes hasta mañana para llevarte el increíble LG G6! Aprovecha el reembolso de RD $4,700 en efectivo y al instante en los Centros Claro seleccionados, si eres de los primeros 70 clientes en adquirirlo.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87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- 2017-10-30 11:42:01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¡Compra tus Paquetes de Internet ilimitados, por hora, día, semana, mes o exclusivo para Chat y Redes!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15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- 2017-10-29 19:15:16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Regístrate hoy en Mi Claro App y realiza pago de factura a familiares o amigos y haz transacciones desde tu móvil dondequiera que te encuentres.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367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4884B-29CA-43F9-9ABF-C6621AA65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590192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C0346-E60D-4491-9217-6325EF239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35C6D5-DFEE-4F89-8BC3-DCC63304B4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315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893565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42405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85809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5787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286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9264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8683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4138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687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6143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5665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871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0289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898840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1607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814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020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0492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01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- 2017-10-29 13:00:07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¡Llegó el smartphone que se adapta a ti! Nuevo Sony Xperia L1 ven a buscar el tuyo en cómodas cuotas mensuales.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843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- 2017-10-29 11:22:34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pierdas en #Clarovideo el estreno de Spider-man: De regreso a casa, ¡Miralo ya! en: http://bit.ly/2xvyQqp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78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- 2017-10-28 22:26:08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¡Checo Pérez regresa a México! Domingo 29 a las 2 p.m. EN VIVO Y EN HD por F1 Latin America. (1312 avanzado HD) y FOX Sports 3 (307/1307 HD)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954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F1A39-4C24-4036-9ACF-4EA7CA5A5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966830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51BBB-1015-484C-BB81-12149FD39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26B1EC-ACDC-4BA9-8907-D09299E70A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607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64900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51581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25530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3910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258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248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7957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6916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119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9929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231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544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2687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1106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99154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396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950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5578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670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- 2017-10-28 21:45:26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lluvia ha detenido el juego momentáneamente ¡pero a Tiguerito y Rufo no! El entretenimiento sigue. #lapelotanosconecta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710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- 2017-10-28 20:41:41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¡Los rivales se vuelven a ver! Hoy, Leones del Escogido y Tigres del Licey juegan en el campo. #lapelotanosconecta #Samsung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58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- 2017-10-28 20:16:39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octavos de final de Futsal masculino mantuvieron a todos en suspenso. ¡Revive cada jugada! #CopaIntercolegialClaro @cocacolard @dasanird @playanuevaromana @gatoraderd @universal_rd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355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099D17-4C87-497B-882F-AB0888617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69379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7BE81-E2DE-40DC-BDF1-9DCA4B2B2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1D7201-D5A2-4E8F-8D80-5C59DAA0B0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310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080138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31622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38750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6735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3429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982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9285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021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495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92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5521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2791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51895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41474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0149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307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6887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1605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03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- 2017-10-28 19:00:07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¡Con Claro tv no te pierdes ningún juego! Disfrútalo en los canales 1313 en Superior y Avanzado, 652 en Básico y Extra.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57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- 2017-10-28 16:30:46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 que gana es el que goza! #CopaIntercolegialClaro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548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- 2017-10-28 15:11:25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siente la algarabía de los fanáticos y la emoción crece en la cancha. #CopaIntercolegialClaro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532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091D3-6E24-41D3-B884-95CA20072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397875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4E277-BAC1-4C40-A1A0-D1A778812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FD0ABC-1347-4353-8AE7-11967A42CE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212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207800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24394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32534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7777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083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937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6228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0015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5397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183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0680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191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53494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68346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77357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2203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3437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0847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02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- 2017-10-28 14:42:22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arrancaron los partidos de Futsal masculino de los octavos de final de a #CopaIntercolegialClaro y estamos aquí junto a Huawei Mobile para llevarte todas las incidencias.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03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- 2017-10-28 13:53:20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Acompaña a Brad Pitt en una historia de espías, fuego y pasión. No te pierdas Allied este 28 de octubre a las 9:00 p.m. Canal 617 y 1617 HD planes Superior y Avanzado, 462 planes Básico y Extra.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- 2017-10-28 12:00:04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el terror y el suspenso llegan a #Clarotv con la película Silencio en el Lago, canal 1584 HD en Superior y Avanzado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070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BF157-EED2-43D1-B5A9-39AA6B011B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115610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F1761-D57F-49BC-B013-6F30BA9E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A5DC62-C614-40B3-A40A-EDAE89E0AD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3120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434052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49080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19783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2294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9731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060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03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52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6397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896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7093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656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5514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815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9638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730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9041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6788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11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- 2017-10-27 19:03:59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pierdas la carrera más esperada de Latinoamérica, el GP de México, este 29 de octubre a las 2:00 p.m. por F1 Latin America (Canal 1312 avanzado HD).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04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- 2017-10-27 18:27:25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Consulta tu consumo usando #MiClaroApp. Regístrate hoy y realiza tus transacciones sin consumir Internet en tu smartphone entra a: http://bit.ly/1TafV8s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77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- 2017-10-27 11:00:06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#Claromúsica llevas la fiesta donde quiera que estés, arma la lista con tus canciones preferidas en: http://bit.ly/1pAIFHY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367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2066F-994D-4F9C-BE3D-DEFFB8F21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077134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772AB-7C9A-4155-BC11-5CBCAE031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EA966B-6BB7-4207-A49E-3190C5AAF1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244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683872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94203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3250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86540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6877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267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533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882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4813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3758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900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4846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844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3329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8369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370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089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4179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31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- 2017-10-27 10:53:16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recargar RD$150 o más con tPago recibes un bono con el doble de tu recarga para llamadas de Claro a Claro con 5 días de vigencia.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17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- 2017-10-27 10:00:15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¡Vuelve el LG G6 Cash Back! Ahora te devolvemos RD$4,700 en efectivo al instante por la compra de un LG G6 desde el  27 hasta el 31 de octubre en los Centros Claro seleccionados de Santo Domingo, Santiago e Higüey, más información en: http://bit.ly/2xBH6ED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29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- 2017-10-26 21:00:12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¡Con los nuevos Paquetes de Internet Ilimitado Prepago navegas mucho más! Adquiérelos desde Mi Claro o marcando *112# desde tu móvil #DíasIlimitadosClaro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563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94E35-A4B2-404B-AC5A-02D34137E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804510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05B96-8B4E-4C27-BAAF-F328EBEDE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4874FA-10EC-4CA1-AA23-D7B179AE34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770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66463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26537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3505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4007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9786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2712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207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993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1763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662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649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026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8080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3189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9387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302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17385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1193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48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 - 2017-10-26 16:00:27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no te olvides sigue en cartelera, con una maravillosa historia para toda la familia #Clarovideo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03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FCF47-AFF7-48B3-945E-0F3BCDD6E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039788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72110-4A9D-4170-886F-93ED94269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F24C3E-491D-4E49-B6CE-DC4B0DE208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8889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7314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2719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428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6324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3046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0157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96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- 2017-10-30 23:21:45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través de nuestro programa Conectando La Educación buscamos cerrar la brecha digital existente en nuestro país. #ConectandoLaEducación https://t.co/NjcrWNua3u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66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- 2017-10-30 20:04:49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a toda nuestra comunidad! Más información en https://t.co/bfvJkpwqRi https://t.co/hKwovijUyI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09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- 2017-10-30 18:18:12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programa de Conectando La Educación, beneficiamos a 10 estudiantes del Instituto Tecnológico de las Américas. #ConectandoLaEducación https://t.co/sIqWYfhCal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7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- 2017-10-30 12:54:09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¡Compra tus Paquetes de Internet ilimitados, por hora, día, semana, mes o exclusivo para Chat y Redes! https://t.co/Y0lMDvcBf7 https://t.co/3qTcsO4nn1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96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- 2017-10-30 12:27:08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Aprovecha el reembolso de RD$4,700 en efectivo en los Centros Claro seleccionados, si eres de los primeros 70 clientes en adquirirlo. https://t.co/mYMV7HMECl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297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EE1EF-9ABB-4CF8-95F9-56AFECD4D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549714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3581-C5DE-478F-BCA8-C3E010DC1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2CF776-8515-45FC-8F02-3201E9BEA7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6088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64379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816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449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776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568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401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19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- 2017-10-29 18:15:48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Regístrate en Mi Claro App y realiza pago de factura a familiares o amigos y haz transacciones desde tu móvil dondequiera que te encuentres. https://t.co/M2GBjgbLN4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91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- 2017-10-29 12:09:02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¡Llegó el smartphone que se adapta a ti! Nuevo Sony Xperia L1 ven a buscar el tuyo en cómodas cuotas mensuales. https://t.co/CKL7rWRzNJ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8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- 2017-10-29 10:21:49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pierdas en #Clarovideo el estreno de Spider-man: De regreso a casa, ¡Miralo ya! en: https://t.co/D71tnDXmA5 https://t.co/uWr8ARO7pr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72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- 2017-10-28 21:00:03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¡Checo Pérez regresa a México! Domingo 29 a las 2p.m. EN VIVO Y EN HD por @F1LatinAmerica. (1312 avanzado HD) y FOX Sports 3 (307/1307 HD) https://t.co/N1KLe1JNun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502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- 2017-10-28 20:46:06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lluvia ha detenido el juego momentáneamente ¡pero a Tiguerito y Rufo no! El entretenimiento sigue. #lapelotanosconecta https://t.co/ND1hjD8L70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3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- 2017-10-28 19:42:10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¡Los rivales se vuelven a ver! Hoy, Leones del Escogido y Tigres del Licey juegan en el campo. #lapelotanosconecta #Samsung https://t.co/4o75NOvXgn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910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4CC50-44AA-4D9C-8F94-AE6E6C0F5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141637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3FE27-F35D-4555-85C4-C5458B0C3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5E7C9-E19C-4E44-8D09-5C39206BB8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062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17692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3223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1649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538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0298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5984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084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- 2017-10-28 19:18:02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octavos de final de Futsal masculino mantuvieron a todos en suspenso. ¡Revive cada jugada! #CopaIntercolegialClaro https://t.co/2F9HnTdUYU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33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- 2017-10-28 18:00:04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¡Con Claro tv no te pierdes ningún juego! Disfrútalo en los canales 1313 en Superior y Avanzado, 652 en Básico y Extra. https://t.co/LvEB8G8mQF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51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- 2017-10-28 15:31:33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 que gana es el que goza! #CopaIntercolegialClaro https://t.co/m23AyjBlg9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70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- 2017-10-28 14:12:29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siente la algarabía de los fanáticos y la emoción crece en la cancha. #CopaIntercolegialClaro https://t.co/0gMZ1k38En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81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- 2017-10-28 13:46:35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arrancaron los partidos de Futsal masculino de los octavos de final de a #CopaIntercolegialClaro y estamos aquí junto a @HuaweiMobileRD. https://t.co/aZ1uY9mEGl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35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- 2017-10-28 11:00:08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el terror y el suspenso llegan a #Clarotv con la película Silencio en el Lago, canal 1584 HD en Superior y Avanzado https://t.co/hJye9hvSMK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374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0D1C2-1268-4EED-BA05-E096B8B92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741144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B9136-A77B-4B73-AF34-D5009B12C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2248C-ECB4-4038-9E38-17E21836CD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6193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64494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7694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463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061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026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1996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29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- 2017-10-27 18:06:11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pierdas la carrera más esperada, el GP de México, este 29 de octubre a las 2:00 p.m. por @F1LatinAmerica (Canal 1312 avanzado HD). https://t.co/pBaZIWpz5F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8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- 2017-10-27 17:29:04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Consulta tu consumo en #MiClaroApp. Regístrate y realiza tus transacciones sin consumir Internet, más info: https://t.co/Mp2bDCANva https://t.co/9TYhWqzhC5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236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- 2017-10-27 10:00:05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#Claromúsica llevas la fiesta donde quiera que estés, arma la lista con tus canciones preferidas en: https://t.co/ymO2QR4zj2 https://t.co/KxUB1rhe7N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- 2017-10-27 09:51:20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recargar RD$150 o más con tPago recibes un bono con el doble de tu recarga para llamadas de Claro a Claro con 5 días de vigencia. https://t.co/JWnDfg0Bwt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08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- 2017-10-27 09:00:09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¡Vuelve el LG G6 Cash Back! desde el 27 hasta el 31 de octubre en los Centros Claro seleccionados, más info en: https://t.co/1ZtUsFquXv https://t.co/w8PpKFLtiC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061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0584D-B1EA-45AA-BFFE-20AD4E2C4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836863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29BC8-A9B4-45B1-8AA7-09E34F546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BAA40F-51CD-4A4D-B7F8-CBD1F36AC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4521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9900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2987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1077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3987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6168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324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70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- 2017-10-26 20:00:08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¡Disfruta los nuevos Paquetes de Internet Ilimitado Prepago! Adquiérelos desde Mi Claro o marcando *112# #DíasIlimitadosClaro https://t.co/qwdzNWK31j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21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- 2017-10-26 18:00:08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Acompaña a Brad Pitt en una historia de espías este 28 oct, 9p.m. Canal 617 y 1617 HD planes Superior y Avanzado, 462 planes Básico y Extra. https://t.co/DKv39PONO0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464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- 2017-10-26 15:00:14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no te olvides sigue en cartelera, con una maravillosa historia para toda la familia #Clarovideo https://t.co/FR8U3iqxWc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070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68489A-7FD3-4277-8CB7-DA997C5322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41025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F324F-92AB-4EC5-AED7-CEE57670E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CBADDC-4778-40EC-853F-8298F0B775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8942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934287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7465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4654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92055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4479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20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- 2017-10-31 00:17:04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Claro, reconocemos la importancia de la tecnología para el crecimiento de la educación. A través de nuestro programa Conectando La Educación buscamos cerrar la brecha digital existente en nuestro país. #ConectandoLaEducación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79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- 2017-10-30 21:05:19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a toda nuestra comunidad! Más información en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52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- 2017-10-30 19:05:44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estudiantes meritorios siguen siendo conectados en nuestro programa con computadoras e Internet Móvil. Hoy beneficiamos a 10 estudiantes del Instituto Tecnológico de las Américas. #ConectandoLaEducación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63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- 2017-10-30 13:15:35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¡Tienes hasta mañana para llevarte el increíble LG G6! Aprovecha el reembolso de RD$4,700 en efectivo y al instante en los Centros Claro seleccionados, si eres de los primeros 70 clientes en adquirirlo.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77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- 2017-10-30 12:10:09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¡Compra tus Paquetes de Internet ilimitados, por hora, día, semana, mes o exclusivo para Chat y Redes!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16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- 2017-10-29 19:14:59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Regístrate hoy en Mi Claro App y realiza pago de factura a familiares o amigos y haz transacciones desde tu móvil dondequiera que te encuentres.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249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E2C14-6FAF-401D-9F32-445ABFFBE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958327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275B0-7D58-42A9-9B3B-902370E6A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B2CD3-75D7-4F93-993D-6A7A7A93F7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150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38755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52463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93948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955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722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54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- 2017-10-29 13:45:38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¡Llegó el smartphone que se adapta a ti! Nuevo Sony Xperia L1 ven a buscar el tuyo en cómodas cuotas mensuales.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744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- 2017-10-29 12:37:09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pierdas en #Clarovideo el estreno de Spider-man: De regreso a casa, ¡Miralo ya! en: www.clarovideo.com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48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- 2017-10-28 22:24:15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Checo Pérez regresa a su tierra a buscar el podio en el GP de México, síguelo a las 2:00 p.m. EN VIVO Y EN HD por @canalf1latam (Canal 1312 avanzado HD) y en FOX Sports 3 (307 / 1307 HD).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98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- 2017-10-28 21:44:34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lluvia ha detenido el juego momentáneamente ¡pero a Tiguerito y Rufo no! El entretenimiento sigue. #lapelotanosconecta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69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- 2017-10-28 20:40:58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¡Los rivales se vuelven a ver! Hoy, Leones del Escogido y Tigres del Licey juegan en el campo. #lapelotanosconecta #Samsung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67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- 2017-10-28 20:14:07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octavos de final de Futsal masculino mantuvieron a todos en suspenso. ¡Revive cada jugada! #CopaIntercolegialClaro @cocacolard @dasanird @playanuevaromana @gatoraderd @universal_rd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797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- 2017-10-28 16:29:18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 que gana es el que goza! #CopaIntercolegialClaro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74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8A2A7-10D6-41FA-B4B5-7620C1222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1265246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FAE87-4E00-4C4D-8505-5151E8983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6A5557-29F5-46B4-A57E-19EB18704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9543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1125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1653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5528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9978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94672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59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- 2017-10-28 15:49:29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siente la algarabía de los fanáticos y la emoción crece en la cancha. #CopaIntercolegialClaro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7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- 2017-10-28 14:41:16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arrancaron los partidos de Futsal masculino de los octavos de final de a #CopaIntercolegialClaro y estamos aquí junto a @huaweimobilerd para llevarte todas las incidencias.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261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- 2017-10-28 14:20:27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el terror y el suspenso llegan a #Clarotv con la película Silencio en el Lago, canal 1584 HD en Superior y Avanzado.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03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- 2017-10-27 18:26:32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Consulta tu consumo usando #MiClaroApp. Regístrate hoy y realiza tus transacciones sin consumir Internet en tu smartphone entra a: www.miclaro.com.do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2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- 2017-10-27 14:37:54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#Claromúsica llevas la fiesta donde quiera que estés, arma la lista con tus canciones preferidas en: www.claromusica.com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98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- 2017-10-27 12:22:19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¡Disfruta los nuevos Paquetes de Internet Ilimitado Prepago! Adquiérelos desde Mi Claro o marcando *112# #DíasIlimitadosClaro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96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AEEB7-24E6-4933-A126-3FE07CE2B5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708774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DA313-25F4-4CA6-9664-586E40B82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003148-4CEE-48CE-B4AA-FA7B72ADF9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105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536825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48753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89349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38598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5759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76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- 2017-10-27 10:56:07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recargar RD$150 o más con tPago recibes un bono con el doble de tu recarga para llamadas de Claro a Claro con 5 días de vigencia.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25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- 2017-10-27 10:02:52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¡Vuelve el LG G6 Cash Back! Ahora te devolvemos RD$4,700 en efectivo al instante por la compra de un LG G6 desde el 27 hasta el 31 de octubre en los Centros Claro seleccionados de Santo Domingo, Santiago e Higüey. Más información en: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08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- 2017-10-26 20:07:06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Gana entradas para ti y un acompañante a nuestro VIP Lounge Claro. Solo tienes comentar que día de este fin de semana (viernes, sábado o domingo) quieres ir al Estadio Quisqueya y etiquetar a tu acompañante. 
Seleccionaremos ganadores al azar que cumplan con las siguientes condiciones: deben seguir nuestra cuenta, ser titular de un servicio Claro, y ser mayor de edad. 
El premio es intransferible y el ganador debe presentar su cédula de identidad al momento de retirar sus boletas ¡Suerte fanáticos! #LaPelotaNosConecta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76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- 2017-10-26 19:01:11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Acompaña a Brad Pitt en una historia de espías, fuego y pasión. No te pierdas Allied este 28 de octubre a las 9:00 p.m. Canal 617 y 1617 HD planes Superior y Avanzado, 462 planes Básico y Extra.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022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C6723-5932-490A-BDCA-65AFC9F60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308886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93B49-536D-4996-9EF2-B25253F7D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C43A69-801A-456B-8D34-BD1995522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5378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89346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85140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24260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42504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7165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835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- 2017-10-26 16:51:05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no te olvides sigue en cartelera, con una maravillosa historia para toda la familia #Clarovideo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130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(@ClaroRD) - 2017-10-26 14:30:14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¡Ya está disponible el nuevo Galaxy Note8 con pantalla curva, resistente al agua y en color dorado exclusivo de Claro! Disfrútalo en la primera red 4.5G del país.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20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D9472-6E8A-4265-B74D-5B921C31D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5041873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1812</Words>
  <Application>Microsoft Office PowerPoint</Application>
  <PresentationFormat>On-screen Show (4:3)</PresentationFormat>
  <Paragraphs>1042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CROSS</vt:lpstr>
      <vt:lpstr>Overall Network Key Metrics Table</vt:lpstr>
      <vt:lpstr>Overall Overall Top Pages</vt:lpstr>
      <vt:lpstr>Overall Overall Audience Change</vt:lpstr>
      <vt:lpstr>Overall Overall Audience Change Rate</vt:lpstr>
      <vt:lpstr>Overall Overall Posted Content</vt:lpstr>
      <vt:lpstr>Overall Overall Interaction Rate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Instagram Posts Table - 1 of 5</vt:lpstr>
      <vt:lpstr>Instagram Posts Table - 2 of 5</vt:lpstr>
      <vt:lpstr>Instagram Posts Table - 3 of 5</vt:lpstr>
      <vt:lpstr>Instagram Posts Table - 4 of 5</vt:lpstr>
      <vt:lpstr>Instagram Posts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</dc:title>
  <dc:creator>Administrator</dc:creator>
  <cp:lastModifiedBy>Administrator</cp:lastModifiedBy>
  <cp:revision>1</cp:revision>
  <dcterms:created xsi:type="dcterms:W3CDTF">2017-10-31T20:03:02Z</dcterms:created>
  <dcterms:modified xsi:type="dcterms:W3CDTF">2017-10-31T20:04:06Z</dcterms:modified>
</cp:coreProperties>
</file>