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43002</c:v>
                </c:pt>
                <c:pt idx="1">
                  <c:v>43003</c:v>
                </c:pt>
                <c:pt idx="2">
                  <c:v>43004</c:v>
                </c:pt>
                <c:pt idx="3">
                  <c:v>43005</c:v>
                </c:pt>
                <c:pt idx="4">
                  <c:v>43006</c:v>
                </c:pt>
                <c:pt idx="5">
                  <c:v>43007</c:v>
                </c:pt>
                <c:pt idx="6">
                  <c:v>43008</c:v>
                </c:pt>
                <c:pt idx="7">
                  <c:v>43009</c:v>
                </c:pt>
                <c:pt idx="8">
                  <c:v>43010</c:v>
                </c:pt>
                <c:pt idx="9">
                  <c:v>43011</c:v>
                </c:pt>
                <c:pt idx="10">
                  <c:v>43012</c:v>
                </c:pt>
                <c:pt idx="11">
                  <c:v>43013</c:v>
                </c:pt>
                <c:pt idx="12">
                  <c:v>43014</c:v>
                </c:pt>
                <c:pt idx="13">
                  <c:v>43015</c:v>
                </c:pt>
                <c:pt idx="14">
                  <c:v>43016</c:v>
                </c:pt>
                <c:pt idx="15">
                  <c:v>43017</c:v>
                </c:pt>
                <c:pt idx="16">
                  <c:v>43018</c:v>
                </c:pt>
                <c:pt idx="17">
                  <c:v>43019</c:v>
                </c:pt>
                <c:pt idx="18">
                  <c:v>43020</c:v>
                </c:pt>
                <c:pt idx="19">
                  <c:v>43021</c:v>
                </c:pt>
                <c:pt idx="20">
                  <c:v>43022</c:v>
                </c:pt>
                <c:pt idx="21">
                  <c:v>43023</c:v>
                </c:pt>
                <c:pt idx="22">
                  <c:v>43024</c:v>
                </c:pt>
                <c:pt idx="23">
                  <c:v>43025</c:v>
                </c:pt>
                <c:pt idx="24">
                  <c:v>43026</c:v>
                </c:pt>
                <c:pt idx="25">
                  <c:v>43027</c:v>
                </c:pt>
                <c:pt idx="26">
                  <c:v>43028</c:v>
                </c:pt>
                <c:pt idx="27">
                  <c:v>43029</c:v>
                </c:pt>
                <c:pt idx="28">
                  <c:v>43030</c:v>
                </c:pt>
                <c:pt idx="29">
                  <c:v>43031</c:v>
                </c:pt>
                <c:pt idx="30">
                  <c:v>43032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237317</c:v>
                </c:pt>
                <c:pt idx="1">
                  <c:v>237335</c:v>
                </c:pt>
                <c:pt idx="2">
                  <c:v>237409</c:v>
                </c:pt>
                <c:pt idx="3">
                  <c:v>237478</c:v>
                </c:pt>
                <c:pt idx="4">
                  <c:v>237521</c:v>
                </c:pt>
                <c:pt idx="5">
                  <c:v>237567</c:v>
                </c:pt>
                <c:pt idx="6">
                  <c:v>237629</c:v>
                </c:pt>
                <c:pt idx="7">
                  <c:v>237706</c:v>
                </c:pt>
                <c:pt idx="8">
                  <c:v>237784</c:v>
                </c:pt>
                <c:pt idx="9">
                  <c:v>237862</c:v>
                </c:pt>
                <c:pt idx="10">
                  <c:v>237917</c:v>
                </c:pt>
                <c:pt idx="11">
                  <c:v>237981</c:v>
                </c:pt>
                <c:pt idx="12">
                  <c:v>238110</c:v>
                </c:pt>
                <c:pt idx="13">
                  <c:v>238194</c:v>
                </c:pt>
                <c:pt idx="14">
                  <c:v>238351</c:v>
                </c:pt>
                <c:pt idx="15">
                  <c:v>238361</c:v>
                </c:pt>
                <c:pt idx="16">
                  <c:v>238476</c:v>
                </c:pt>
                <c:pt idx="17">
                  <c:v>238988</c:v>
                </c:pt>
                <c:pt idx="18">
                  <c:v>239378</c:v>
                </c:pt>
                <c:pt idx="19">
                  <c:v>239545</c:v>
                </c:pt>
                <c:pt idx="20">
                  <c:v>239713</c:v>
                </c:pt>
                <c:pt idx="21">
                  <c:v>239874</c:v>
                </c:pt>
                <c:pt idx="22">
                  <c:v>240064</c:v>
                </c:pt>
                <c:pt idx="23">
                  <c:v>240455</c:v>
                </c:pt>
                <c:pt idx="24">
                  <c:v>241005</c:v>
                </c:pt>
                <c:pt idx="25">
                  <c:v>241495</c:v>
                </c:pt>
                <c:pt idx="26">
                  <c:v>241668</c:v>
                </c:pt>
                <c:pt idx="27">
                  <c:v>241668</c:v>
                </c:pt>
                <c:pt idx="28">
                  <c:v>241707</c:v>
                </c:pt>
                <c:pt idx="29">
                  <c:v>241760</c:v>
                </c:pt>
                <c:pt idx="30">
                  <c:v>241774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4F-4A22-858A-8DC28210A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821088"/>
        <c:axId val="421822400"/>
      </c:lineChart>
      <c:dateAx>
        <c:axId val="42182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22400"/>
        <c:crosses val="autoZero"/>
        <c:auto val="1"/>
        <c:lblOffset val="100"/>
        <c:baseTimeUnit val="days"/>
      </c:dateAx>
      <c:valAx>
        <c:axId val="42182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2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7-4F3A-A4CB-D7544165F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1829944"/>
        <c:axId val="421832568"/>
      </c:radarChart>
      <c:catAx>
        <c:axId val="42182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2568"/>
        <c:crosses val="autoZero"/>
        <c:auto val="1"/>
        <c:lblAlgn val="ctr"/>
        <c:lblOffset val="100"/>
        <c:noMultiLvlLbl val="0"/>
      </c:catAx>
      <c:valAx>
        <c:axId val="42183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2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43002</c:v>
                </c:pt>
                <c:pt idx="1">
                  <c:v>43003</c:v>
                </c:pt>
                <c:pt idx="2">
                  <c:v>43004</c:v>
                </c:pt>
                <c:pt idx="3">
                  <c:v>43005</c:v>
                </c:pt>
                <c:pt idx="4">
                  <c:v>43006</c:v>
                </c:pt>
                <c:pt idx="5">
                  <c:v>43007</c:v>
                </c:pt>
                <c:pt idx="6">
                  <c:v>43008</c:v>
                </c:pt>
                <c:pt idx="7">
                  <c:v>43009</c:v>
                </c:pt>
                <c:pt idx="8">
                  <c:v>43010</c:v>
                </c:pt>
                <c:pt idx="9">
                  <c:v>43011</c:v>
                </c:pt>
                <c:pt idx="10">
                  <c:v>43012</c:v>
                </c:pt>
                <c:pt idx="11">
                  <c:v>43013</c:v>
                </c:pt>
                <c:pt idx="12">
                  <c:v>43014</c:v>
                </c:pt>
                <c:pt idx="13">
                  <c:v>43015</c:v>
                </c:pt>
                <c:pt idx="14">
                  <c:v>43016</c:v>
                </c:pt>
                <c:pt idx="15">
                  <c:v>43017</c:v>
                </c:pt>
                <c:pt idx="16">
                  <c:v>43018</c:v>
                </c:pt>
                <c:pt idx="17">
                  <c:v>43019</c:v>
                </c:pt>
                <c:pt idx="18">
                  <c:v>43020</c:v>
                </c:pt>
                <c:pt idx="19">
                  <c:v>43021</c:v>
                </c:pt>
                <c:pt idx="20">
                  <c:v>43022</c:v>
                </c:pt>
                <c:pt idx="21">
                  <c:v>43023</c:v>
                </c:pt>
                <c:pt idx="22">
                  <c:v>43024</c:v>
                </c:pt>
                <c:pt idx="23">
                  <c:v>43025</c:v>
                </c:pt>
                <c:pt idx="24">
                  <c:v>43026</c:v>
                </c:pt>
                <c:pt idx="25">
                  <c:v>43027</c:v>
                </c:pt>
                <c:pt idx="26">
                  <c:v>43028</c:v>
                </c:pt>
                <c:pt idx="27">
                  <c:v>43029</c:v>
                </c:pt>
                <c:pt idx="28">
                  <c:v>43030</c:v>
                </c:pt>
                <c:pt idx="29">
                  <c:v>43031</c:v>
                </c:pt>
                <c:pt idx="30">
                  <c:v>43032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0.54973608735100998</c:v>
                </c:pt>
                <c:pt idx="2">
                  <c:v>1.5286133158080999</c:v>
                </c:pt>
                <c:pt idx="3">
                  <c:v>0.21542012188188001</c:v>
                </c:pt>
                <c:pt idx="4">
                  <c:v>0.25347475147263998</c:v>
                </c:pt>
                <c:pt idx="5">
                  <c:v>0.57530394369043003</c:v>
                </c:pt>
                <c:pt idx="6">
                  <c:v>0</c:v>
                </c:pt>
                <c:pt idx="7">
                  <c:v>0.91430446801617005</c:v>
                </c:pt>
                <c:pt idx="8">
                  <c:v>0.17203306063219001</c:v>
                </c:pt>
                <c:pt idx="9">
                  <c:v>8.2694552951844996E-2</c:v>
                </c:pt>
                <c:pt idx="10">
                  <c:v>0.63580073059284004</c:v>
                </c:pt>
                <c:pt idx="11">
                  <c:v>1.3322182484481999</c:v>
                </c:pt>
                <c:pt idx="12">
                  <c:v>0.29322186981453002</c:v>
                </c:pt>
                <c:pt idx="13">
                  <c:v>0.10686452349760001</c:v>
                </c:pt>
                <c:pt idx="14">
                  <c:v>0</c:v>
                </c:pt>
                <c:pt idx="15">
                  <c:v>1.531427780295</c:v>
                </c:pt>
                <c:pt idx="16">
                  <c:v>0.37392310983230997</c:v>
                </c:pt>
                <c:pt idx="17">
                  <c:v>0.46202436204614</c:v>
                </c:pt>
                <c:pt idx="18">
                  <c:v>6.9821015707638004E-2</c:v>
                </c:pt>
                <c:pt idx="19">
                  <c:v>0.19335090056418</c:v>
                </c:pt>
                <c:pt idx="20">
                  <c:v>0</c:v>
                </c:pt>
                <c:pt idx="21">
                  <c:v>0.44079685395320001</c:v>
                </c:pt>
                <c:pt idx="22">
                  <c:v>0.17835637103126001</c:v>
                </c:pt>
                <c:pt idx="23">
                  <c:v>0.64479027493940999</c:v>
                </c:pt>
                <c:pt idx="24">
                  <c:v>0.48976031238317003</c:v>
                </c:pt>
                <c:pt idx="25">
                  <c:v>0.55958549222798004</c:v>
                </c:pt>
                <c:pt idx="26">
                  <c:v>0.51452721861405004</c:v>
                </c:pt>
                <c:pt idx="27">
                  <c:v>0</c:v>
                </c:pt>
                <c:pt idx="28">
                  <c:v>1.4651181073041</c:v>
                </c:pt>
                <c:pt idx="29">
                  <c:v>0.63201962495811004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78-41DE-88FF-6AC5A29E8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800096"/>
        <c:axId val="421799440"/>
      </c:lineChart>
      <c:dateAx>
        <c:axId val="42180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99440"/>
        <c:crosses val="autoZero"/>
        <c:auto val="1"/>
        <c:lblOffset val="100"/>
        <c:baseTimeUnit val="days"/>
      </c:dateAx>
      <c:valAx>
        <c:axId val="42179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0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</c:v>
                </c:pt>
                <c:pt idx="1">
                  <c:v>134</c:v>
                </c:pt>
                <c:pt idx="2">
                  <c:v>297</c:v>
                </c:pt>
                <c:pt idx="3">
                  <c:v>247</c:v>
                </c:pt>
                <c:pt idx="4">
                  <c:v>129</c:v>
                </c:pt>
                <c:pt idx="5">
                  <c:v>79</c:v>
                </c:pt>
                <c:pt idx="6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5A-4EE7-9331-F548F4F05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831256"/>
        <c:axId val="421830928"/>
      </c:barChart>
      <c:catAx>
        <c:axId val="42183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0928"/>
        <c:crosses val="autoZero"/>
        <c:auto val="1"/>
        <c:lblAlgn val="ctr"/>
        <c:lblOffset val="100"/>
        <c:noMultiLvlLbl val="0"/>
      </c:catAx>
      <c:valAx>
        <c:axId val="42183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43002</c:v>
                </c:pt>
                <c:pt idx="1">
                  <c:v>43003</c:v>
                </c:pt>
                <c:pt idx="2">
                  <c:v>43004</c:v>
                </c:pt>
                <c:pt idx="3">
                  <c:v>43005</c:v>
                </c:pt>
                <c:pt idx="4">
                  <c:v>43006</c:v>
                </c:pt>
                <c:pt idx="5">
                  <c:v>43007</c:v>
                </c:pt>
                <c:pt idx="6">
                  <c:v>43008</c:v>
                </c:pt>
                <c:pt idx="7">
                  <c:v>43009</c:v>
                </c:pt>
                <c:pt idx="8">
                  <c:v>43010</c:v>
                </c:pt>
                <c:pt idx="9">
                  <c:v>43011</c:v>
                </c:pt>
                <c:pt idx="10">
                  <c:v>43012</c:v>
                </c:pt>
                <c:pt idx="11">
                  <c:v>43013</c:v>
                </c:pt>
                <c:pt idx="12">
                  <c:v>43014</c:v>
                </c:pt>
                <c:pt idx="13">
                  <c:v>43015</c:v>
                </c:pt>
                <c:pt idx="14">
                  <c:v>43016</c:v>
                </c:pt>
                <c:pt idx="15">
                  <c:v>43017</c:v>
                </c:pt>
                <c:pt idx="16">
                  <c:v>43018</c:v>
                </c:pt>
                <c:pt idx="17">
                  <c:v>43019</c:v>
                </c:pt>
                <c:pt idx="18">
                  <c:v>43020</c:v>
                </c:pt>
                <c:pt idx="19">
                  <c:v>43021</c:v>
                </c:pt>
                <c:pt idx="20">
                  <c:v>43022</c:v>
                </c:pt>
                <c:pt idx="21">
                  <c:v>43023</c:v>
                </c:pt>
                <c:pt idx="22">
                  <c:v>43024</c:v>
                </c:pt>
                <c:pt idx="23">
                  <c:v>43025</c:v>
                </c:pt>
                <c:pt idx="24">
                  <c:v>43026</c:v>
                </c:pt>
                <c:pt idx="25">
                  <c:v>43027</c:v>
                </c:pt>
                <c:pt idx="26">
                  <c:v>43028</c:v>
                </c:pt>
                <c:pt idx="27">
                  <c:v>43029</c:v>
                </c:pt>
                <c:pt idx="28">
                  <c:v>43030</c:v>
                </c:pt>
                <c:pt idx="29">
                  <c:v>43031</c:v>
                </c:pt>
                <c:pt idx="30">
                  <c:v>43032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</c:v>
                </c:pt>
                <c:pt idx="1">
                  <c:v>18</c:v>
                </c:pt>
                <c:pt idx="2">
                  <c:v>74</c:v>
                </c:pt>
                <c:pt idx="3">
                  <c:v>69</c:v>
                </c:pt>
                <c:pt idx="4">
                  <c:v>43</c:v>
                </c:pt>
                <c:pt idx="5">
                  <c:v>46</c:v>
                </c:pt>
                <c:pt idx="6">
                  <c:v>62</c:v>
                </c:pt>
                <c:pt idx="7">
                  <c:v>77</c:v>
                </c:pt>
                <c:pt idx="8">
                  <c:v>78</c:v>
                </c:pt>
                <c:pt idx="9">
                  <c:v>78</c:v>
                </c:pt>
                <c:pt idx="10">
                  <c:v>55</c:v>
                </c:pt>
                <c:pt idx="11">
                  <c:v>64</c:v>
                </c:pt>
                <c:pt idx="12">
                  <c:v>129</c:v>
                </c:pt>
                <c:pt idx="13">
                  <c:v>84</c:v>
                </c:pt>
                <c:pt idx="14">
                  <c:v>157</c:v>
                </c:pt>
                <c:pt idx="15">
                  <c:v>10</c:v>
                </c:pt>
                <c:pt idx="16">
                  <c:v>115</c:v>
                </c:pt>
                <c:pt idx="17">
                  <c:v>512</c:v>
                </c:pt>
                <c:pt idx="18">
                  <c:v>390</c:v>
                </c:pt>
                <c:pt idx="19">
                  <c:v>167</c:v>
                </c:pt>
                <c:pt idx="20">
                  <c:v>168</c:v>
                </c:pt>
                <c:pt idx="21">
                  <c:v>161</c:v>
                </c:pt>
                <c:pt idx="22">
                  <c:v>190</c:v>
                </c:pt>
                <c:pt idx="23">
                  <c:v>391</c:v>
                </c:pt>
                <c:pt idx="24">
                  <c:v>550</c:v>
                </c:pt>
                <c:pt idx="25">
                  <c:v>490</c:v>
                </c:pt>
                <c:pt idx="26">
                  <c:v>173</c:v>
                </c:pt>
                <c:pt idx="27">
                  <c:v>0</c:v>
                </c:pt>
                <c:pt idx="28">
                  <c:v>39</c:v>
                </c:pt>
                <c:pt idx="29">
                  <c:v>53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AE-4CD3-8BDF-916720A21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833552"/>
        <c:axId val="421835520"/>
      </c:lineChart>
      <c:dateAx>
        <c:axId val="42183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5520"/>
        <c:crosses val="autoZero"/>
        <c:auto val="1"/>
        <c:lblOffset val="100"/>
        <c:baseTimeUnit val="days"/>
      </c:dateAx>
      <c:valAx>
        <c:axId val="42183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43002</c:v>
                </c:pt>
                <c:pt idx="1">
                  <c:v>43003</c:v>
                </c:pt>
                <c:pt idx="2">
                  <c:v>43004</c:v>
                </c:pt>
                <c:pt idx="3">
                  <c:v>43005</c:v>
                </c:pt>
                <c:pt idx="4">
                  <c:v>43006</c:v>
                </c:pt>
                <c:pt idx="5">
                  <c:v>43007</c:v>
                </c:pt>
                <c:pt idx="6">
                  <c:v>43008</c:v>
                </c:pt>
                <c:pt idx="7">
                  <c:v>43009</c:v>
                </c:pt>
                <c:pt idx="8">
                  <c:v>43010</c:v>
                </c:pt>
                <c:pt idx="9">
                  <c:v>43011</c:v>
                </c:pt>
                <c:pt idx="10">
                  <c:v>43012</c:v>
                </c:pt>
                <c:pt idx="11">
                  <c:v>43013</c:v>
                </c:pt>
                <c:pt idx="12">
                  <c:v>43014</c:v>
                </c:pt>
                <c:pt idx="13">
                  <c:v>43015</c:v>
                </c:pt>
                <c:pt idx="14">
                  <c:v>43016</c:v>
                </c:pt>
                <c:pt idx="15">
                  <c:v>43017</c:v>
                </c:pt>
                <c:pt idx="16">
                  <c:v>43018</c:v>
                </c:pt>
                <c:pt idx="17">
                  <c:v>43019</c:v>
                </c:pt>
                <c:pt idx="18">
                  <c:v>43020</c:v>
                </c:pt>
                <c:pt idx="19">
                  <c:v>43021</c:v>
                </c:pt>
                <c:pt idx="20">
                  <c:v>43022</c:v>
                </c:pt>
                <c:pt idx="21">
                  <c:v>43023</c:v>
                </c:pt>
                <c:pt idx="22">
                  <c:v>43024</c:v>
                </c:pt>
                <c:pt idx="23">
                  <c:v>43025</c:v>
                </c:pt>
                <c:pt idx="24">
                  <c:v>43026</c:v>
                </c:pt>
                <c:pt idx="25">
                  <c:v>43027</c:v>
                </c:pt>
                <c:pt idx="26">
                  <c:v>43028</c:v>
                </c:pt>
                <c:pt idx="27">
                  <c:v>43029</c:v>
                </c:pt>
                <c:pt idx="28">
                  <c:v>43030</c:v>
                </c:pt>
                <c:pt idx="29">
                  <c:v>43031</c:v>
                </c:pt>
                <c:pt idx="30">
                  <c:v>43032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4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6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92-4E26-B516-1B4DB8862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27400"/>
        <c:axId val="350532976"/>
      </c:lineChart>
      <c:dateAx>
        <c:axId val="350527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32976"/>
        <c:crosses val="autoZero"/>
        <c:auto val="1"/>
        <c:lblOffset val="100"/>
        <c:baseTimeUnit val="days"/>
      </c:dateAx>
      <c:valAx>
        <c:axId val="35053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13</c:v>
                </c:pt>
                <c:pt idx="2">
                  <c:v>9</c:v>
                </c:pt>
                <c:pt idx="3">
                  <c:v>6</c:v>
                </c:pt>
                <c:pt idx="4">
                  <c:v>10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0-4BE1-891C-A47BBB9FA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94856"/>
        <c:axId val="346390592"/>
      </c:barChart>
      <c:catAx>
        <c:axId val="34639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0592"/>
        <c:crosses val="autoZero"/>
        <c:auto val="1"/>
        <c:lblAlgn val="ctr"/>
        <c:lblOffset val="100"/>
        <c:noMultiLvlLbl val="0"/>
      </c:catAx>
      <c:valAx>
        <c:axId val="3463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0.72556826483542003</c:v>
                </c:pt>
                <c:pt idx="1">
                  <c:v>0.60772265368478995</c:v>
                </c:pt>
                <c:pt idx="2">
                  <c:v>0.39575027656598999</c:v>
                </c:pt>
                <c:pt idx="3">
                  <c:v>0.63043130379122003</c:v>
                </c:pt>
                <c:pt idx="4">
                  <c:v>0.43407292992966001</c:v>
                </c:pt>
                <c:pt idx="5">
                  <c:v>0.10624308585026</c:v>
                </c:pt>
                <c:pt idx="6">
                  <c:v>0.81696549708822996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77-4C6B-BABD-3A79EAB37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96824"/>
        <c:axId val="346392888"/>
      </c:barChart>
      <c:catAx>
        <c:axId val="34639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2888"/>
        <c:crosses val="autoZero"/>
        <c:auto val="1"/>
        <c:lblAlgn val="ctr"/>
        <c:lblOffset val="100"/>
        <c:noMultiLvlLbl val="0"/>
      </c:catAx>
      <c:valAx>
        <c:axId val="34639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74-4D96-A9C0-712F331E9F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74-4D96-A9C0-712F331E9F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74-4D96-A9C0-712F331E9F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74-4D96-A9C0-712F331E9F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74-4D96-A9C0-712F331E9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395184"/>
        <c:axId val="346399776"/>
      </c:barChart>
      <c:catAx>
        <c:axId val="34639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9776"/>
        <c:crosses val="autoZero"/>
        <c:auto val="1"/>
        <c:lblAlgn val="ctr"/>
        <c:lblOffset val="100"/>
        <c:noMultiLvlLbl val="0"/>
      </c:catAx>
      <c:valAx>
        <c:axId val="34639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9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0.58055233181097998</c:v>
                </c:pt>
                <c:pt idx="11">
                  <c:v>0.18168003940854</c:v>
                </c:pt>
                <c:pt idx="12">
                  <c:v>7.9944226899667001E-2</c:v>
                </c:pt>
                <c:pt idx="13">
                  <c:v>0.11587589173148</c:v>
                </c:pt>
                <c:pt idx="14">
                  <c:v>0.91560143941354999</c:v>
                </c:pt>
                <c:pt idx="15">
                  <c:v>0.86224068072763005</c:v>
                </c:pt>
                <c:pt idx="16">
                  <c:v>0.39095440465554998</c:v>
                </c:pt>
                <c:pt idx="17">
                  <c:v>0.77509024165560003</c:v>
                </c:pt>
                <c:pt idx="18">
                  <c:v>1.3843083885081</c:v>
                </c:pt>
                <c:pt idx="19">
                  <c:v>0.26717652854196999</c:v>
                </c:pt>
                <c:pt idx="20">
                  <c:v>0</c:v>
                </c:pt>
                <c:pt idx="21">
                  <c:v>0.51890691402760003</c:v>
                </c:pt>
                <c:pt idx="22">
                  <c:v>0</c:v>
                </c:pt>
                <c:pt idx="23">
                  <c:v>0.71271426305199004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0A-424D-8388-C54108D25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405680"/>
        <c:axId val="346401416"/>
      </c:lineChart>
      <c:catAx>
        <c:axId val="34640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1416"/>
        <c:crosses val="autoZero"/>
        <c:auto val="1"/>
        <c:lblAlgn val="ctr"/>
        <c:lblOffset val="100"/>
        <c:noMultiLvlLbl val="0"/>
      </c:catAx>
      <c:valAx>
        <c:axId val="34640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5</c:v>
                </c:pt>
                <c:pt idx="12">
                  <c:v>4</c:v>
                </c:pt>
                <c:pt idx="13">
                  <c:v>7</c:v>
                </c:pt>
                <c:pt idx="14">
                  <c:v>4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5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B2-48CF-966F-651AF98C8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409288"/>
        <c:axId val="346409616"/>
      </c:lineChart>
      <c:catAx>
        <c:axId val="34640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9616"/>
        <c:crosses val="autoZero"/>
        <c:auto val="1"/>
        <c:lblAlgn val="ctr"/>
        <c:lblOffset val="100"/>
        <c:noMultiLvlLbl val="0"/>
      </c:catAx>
      <c:valAx>
        <c:axId val="34640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0.24713604270780001</c:v>
                </c:pt>
                <c:pt idx="1">
                  <c:v>0.37378394523647002</c:v>
                </c:pt>
                <c:pt idx="2">
                  <c:v>0.48561792822396999</c:v>
                </c:pt>
                <c:pt idx="3">
                  <c:v>0</c:v>
                </c:pt>
                <c:pt idx="4">
                  <c:v>0.66277426119089999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A-48FC-8F10-460C06363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02728"/>
        <c:axId val="346407976"/>
      </c:barChart>
      <c:catAx>
        <c:axId val="34640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7976"/>
        <c:crosses val="autoZero"/>
        <c:auto val="1"/>
        <c:lblAlgn val="ctr"/>
        <c:lblOffset val="100"/>
        <c:noMultiLvlLbl val="0"/>
      </c:catAx>
      <c:valAx>
        <c:axId val="34640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B2-4230-B8B7-57383FC712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B2-4230-B8B7-57383FC712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B2-4230-B8B7-57383FC712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B2-4230-B8B7-57383FC712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B2-4230-B8B7-57383FC712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9B2-4230-B8B7-57383FC712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9B2-4230-B8B7-57383FC712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Martín Lousteau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B2-4230-B8B7-57383FC71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830600"/>
        <c:axId val="421832240"/>
      </c:barChart>
      <c:catAx>
        <c:axId val="42183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2240"/>
        <c:crosses val="autoZero"/>
        <c:auto val="1"/>
        <c:lblAlgn val="ctr"/>
        <c:lblOffset val="100"/>
        <c:noMultiLvlLbl val="0"/>
      </c:catAx>
      <c:valAx>
        <c:axId val="42183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Martín Lousteau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A-41B0-97E5-1A2117DED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80040"/>
        <c:axId val="293580696"/>
      </c:barChart>
      <c:catAx>
        <c:axId val="29358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80696"/>
        <c:crosses val="autoZero"/>
        <c:auto val="1"/>
        <c:lblAlgn val="ctr"/>
        <c:lblOffset val="100"/>
        <c:noMultiLvlLbl val="0"/>
      </c:catAx>
      <c:valAx>
        <c:axId val="29358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8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3295-B446-4073-A03F-02403841A1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3EC86-1719-480F-8DE5-37AEACDA2E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716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F627-B393-4ABC-9A88-44AB52D8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8CC1B-32F0-47DD-B48E-E65C6838E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267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17898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3925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1808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4090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7377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8307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8043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0738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4242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9481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4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Martín Lousteau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17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B4A0D-2566-43EC-A9D5-118A4029D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422668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7125A-ED36-4A71-9E00-351BCE52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7DEC8-E939-4E81-BC5B-E3B971BCD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8105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00E70-7DFD-42F3-BC0D-77DF74D7B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EB36D-8C75-4D22-823F-F3375A2C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390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7283A-4C66-430B-A62D-0ECF6929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A11C1D-F213-401E-B72A-65BAB05E96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4857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AD2B5-1E02-4054-B4B4-E8524C738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E6771-7DFD-4B6B-A8C0-C737EC689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23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589BC-021B-4431-AE7B-CAD37EA1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5FF7E4-59F4-455E-8EC9-7266DE9AA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21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93138-3CCD-4AC6-8168-4FD08AA7F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CFA3E-80A5-4024-A361-9E744A48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238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8789-5F02-4B89-BB7D-DEE3B349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7C8DCA-E628-49BF-81D6-89F53A95C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45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3FAD8-E374-4371-8C5C-2C9060126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F1955-5048-487E-8C72-792890A7D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25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9C37-FEBD-40B5-BB8A-52186385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A81896-6DA7-44FE-A8E2-4974EFB0F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7543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5CF6C-A2DB-4CB3-B677-E3EE29FD7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CA9FB-8FC8-4F1F-A752-591A35E72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824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A40BA-2616-4E52-B450-EAC43529C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A5FDD-00E9-4565-877A-0DD2ECA4F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1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72556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051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503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433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93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209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234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666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1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- 2017-10-09 18:25:47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🤔 ¿CÓMO BAJAMOS LAS TARIFAS A UN PRECIO LÓGICO? 💲TENEMOS UNA PROPUESTA PARA VOS: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9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- 2017-09-26 15:51:02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Caminemos hacia el futuro sobre la base de tres acuerdos  ⏩ ⏩:
 1️⃣️ El pasado no puede ser parte de la solución
 2️⃣️ los desafíos nos piden diálogo y apoyo
 3️⃣️ recuperemos la tranquilidad para construir el futuro.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0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- 2017-10-17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PROPUESTAS LE GANAN AL ESTRÉS. EL DOMINGO #ELIJAMOSAVANZAR 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- 2017-10-05 17:24:30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PAREMOS LA PELOTA
#ParemosLaPelota y recuperemos la tranquilidad para construir el futuro. #ElijamosAvanzar y dejemos el pasado bien atrás.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98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- 2017-10-09 18:22:40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🤔 ¿CÓMO HACEMOS PARA BAJAR EN SERIO LOS PRECIOS? 📉 TENEMOS UNA PROPUESTA PARA VOS: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06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00EC0-93C0-41D6-8A19-BC8003A1B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678387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7B5D2-8F06-49AB-A33D-F9F797885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BC7E61-4138-4FA7-918D-7F692947A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75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460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733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25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587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888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675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774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89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47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- 2017-09-25 15:38:16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MERCADO DEL PROGRESO QUIERE PROGRESAR 💪📈
Cerca de los comerciantes y de sus demandas, acercando posibles soluciones. Algunos momentos de nuestra recorrida en el #MercadoDelProgreso, en Caballito. Los desafíos son enormes y nadie es el único dueño de las soluciones. #ElijamosAvanzar #TresAcuerdos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72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- 2017-10-23 17:03:08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¡ARRIBA PORTEÑOS! DÉBORA ES SU NUEVA REPRESENTANTE
Ella es Débora Pérez Volpin, Licenciada en Comunicación Social de la UBA, docente universitaria y periodista con más de veinte años de experiencia. Tiene propuestas para vos como la mejora de la educación, la salud y la seguridad. #Futuro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50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- 2017-10-22 23:24:12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 A TODOS! MAÑANA COMENZAMOS A CONSTRUIR EL #FUTURO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72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57D66-9216-4DD9-A7C6-721F195E5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115191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6F760-5157-47D9-9ADC-4C0FDE8C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CA43B-0508-45A7-9735-1285587D4E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440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5706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082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369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049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258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950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370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619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- 2017-10-04 16:08:41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QUE CUMPLIR CON LAS DEMANDAS HISTÓRICAS DE LOS JUBILADOS
Julio es un jubilado que vive en el barrio de Belgrano. Me lo crucé en una caminata y me comprometí a trabajar por él y por cada abuelo que aún espera cobrar lo que le corresponde. #ElijamosAvanzar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4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- 2017-09-29 15:46:20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QUEREMOS PONER PALOS EN LA RUEDA #ElijamosAvanzar
Un nuevo FB Live nos da la oportunidad de escucharte y transmitirte uno de nuestros deseos más sinceros: que la Argentina salga adelante. Alvaro de Lamadrid combatió la corrupción del anterior gobierno desde los primeros días en Santa Cruz. Fue perseguido y hostigado por el poder estatal y todos sus resortes. Hoy es nuestro tercer candidato a Diputado Nacional. Sabemos que el autoritarismo y la violencia verbal del pasado no deben regresar, por eso, caminemos juntos hacia el futuro. #ElijamosAvanzar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95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- 2017-09-29 10:43:20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EXIGIMOS UN EMOJI CON RULOS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688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1B0AE-8CDB-481F-9892-B39AEE087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63965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CEB5-F405-4A21-AD78-0BDD63B8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0DA82-BF42-4FD5-B563-C8E6800262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799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41825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14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410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8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325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212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04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54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96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- 2017-10-01 17:46:07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GASPAR CRECE RÁPIDO: 1.10m. TIEMPO PARA CAMA NUEVA 👦🛌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3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- 2017-10-18 14:54:18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- 2017-10-17 10:57:31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UBA NOS ENORGULLECE 🏛️💚
Nuestra Universidad Pública está entre las diez instituciones más prestigiosas de la región. La excelencia académica de la UBA nos enorgullece.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2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- 2017-09-29 16:18:33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LUCHA DE ÁLVARO ME ENORGULLECE
Álvaro de Lamadrid es nuestro tercer candidato a Diputado Nacional. Es un abogado con una formación formidable, que combatió la corrupción kirchnerista desde Santa Cruz con valentía y tenacidad. Que sea parte de nuestro equipo me enorgullece. ¿Lo vas a dejar afuera del Congreso? #ElijamosAvanzar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98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4207E-3741-4529-8834-3DBD17F65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1074098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6927-D857-4761-A779-BFB0A76F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27B20-839F-44C5-B1FB-9562120406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556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82187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051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505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402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343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0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412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61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9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- 2017-09-27 17:08:05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CORRUPCIÓN MATA
La crudeza de las imágenes revela una tragedia anunciada y testifica, una vez más, que la corrupción mata. Comienza el juicio a @JulioDeVido. Exigimos #Justicia para las víctimas de la #TragediaDeOnce y sus familiares y seres queridos.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30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- 2017-10-23 16:56:49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PRESENTO A CARLA, TU REPRESENTANTE
Te presento a Carla Carrizo, Diputada nacional por #Evolución. Es politóloga, docente universitaria, investigadora y creadora del Defensor del niño en la Argentina. Es una mujer extraordinaria y me honra su presencia en el Congreso Nacional. #Futuro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82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- 2017-10-19 18:02:38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ENTREVISTA CON LUIS NOVARESIO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7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- 2017-10-20 21:47:09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12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982E6-28F4-4A6F-BCC8-FC6C0D110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113226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9286-A1A8-4AFA-9F1F-42CE15FB6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CBC9B-3F77-46B1-88FE-71250E278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112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92263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995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71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2348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059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198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983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814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75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- 2017-10-06 17:28:27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IMPULSEMOS LA VOCACIÓN DE LOS ARTISTAS 🎨
Me reuní con artistas plásticos en El Sábato - Espacio Cultural, y charlamos sobre la importancia de que el Estado acompañe e impulse la vocación de los artistas. #ElijamosAvanzar 🖌️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08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- 2017-10-10 23:25:26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CON LA CELESTE Y BLANCA 🇦🇷
¡Vamos Argentina!#VamosMiSeleccion Gracias Leo Messi 💙 #Rusia2018 🇦🇷⚽️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0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- 2017-10-11 23:02:08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- EL DEBATE CAPITAL - ESCUCHÁ TODAS NUESTRAS PROPUESTAS 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4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- 2017-10-15 23:15:29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 R A C I A S MAMÁ por todas las cosas que nos enseñaste sin que supiéramos que lo estabas haciendo. Te extrañamos tus hijos Román, María y yo. Te extrañan tus nietos que tuvieron la suerte de conocerte: Mariano, Paz, Belén, Milagros y Ana. Y también Gaspar y Vicente, que no llegaron a hacerlo.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59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00C40-1AB8-4BF8-BDA2-8ADAF5981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43057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A7221-35C2-4E63-BF5F-D4A1ABDCF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7A486-64B1-4BCB-89B7-D615D9243B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59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1867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446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72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355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34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173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822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5125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3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- 2017-10-15 19:54:00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"Hola, mi amor", un día patrio me dijiste; 246 días después nació. Hoy, luego de 4 años y medio, te vuelvo a decir: G R A C I A S, gracias, gracias.
Muy feliz día de la madre! Te amo. Muy feliz día para todas las madres argentinas! 👩‍👧👩‍👦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- 2017-10-23 17:07:45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PRESENTO A JUAN FRANCISCO, TU REPRESENTANTE 
Te presento a Juan Francisco Nosiglia, Legislador porteño por #Evolución y especialista en educación 📚. Es Licenciado en Administración de la UBA 🏛 y tiene propuestas para vos como la ley de educación para la ciudad y la ley de apoyo a los clubes de barrio. Me enorgullece que Juan Francisco siga representando a todos los porteños en la Legislatura de la ciudad. #Futuro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37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0BCC0-8B9C-4F38-A2B0-3B54F90E9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149292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89E9-7D22-44F5-9A40-69EAE5B87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F305F6-FB61-4D69-AB46-CC0F53D85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275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311B5-78BF-4ECC-9B47-940339B0E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D2A22-EE61-4532-BBBB-5411127B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881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C26AC-80C2-45B6-90EB-95756542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B9124-6E7B-4AA1-926F-687CFDE239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0361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96EE8-FAC0-4565-8199-DB57AB569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292F2-6537-4432-9853-515B54CB5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448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79CE5-C970-4A88-87FA-FC2815AC4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FC41BD-64CB-4173-87B7-27AE38AA42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099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DC4D0-8006-4B27-ADBD-1BB67ABFA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1CCD6-5FD4-43B1-92F7-ECDEA2EC0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31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C652-C4BB-4BF7-96C8-FE44B0EF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6638D-9C1B-4B40-BC4D-54A4851E6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602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ABE73-9FA6-45B9-B0C4-59B6189B5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D3099-6D2D-48E5-8B5D-C1734938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042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33003-A795-4388-B261-3EF0A9257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468E2D-CBAE-4244-AF3A-C742CF5707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212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6F511-F2E3-4B30-9C37-752D1492D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4CFF4-43F0-4C60-84BB-FD59C781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6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99254-35EE-4CFF-919F-D1A49606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E448D-8FEF-4A66-8A10-025C31F51A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160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5AF87-3C02-4FCA-B53C-A7B0FCA1A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76CBB-280E-4D5D-9B2A-977A6F3EF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08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3196-9D12-4293-9453-C76F8A84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9085E2-BB20-4D5A-A41A-480F4E12B0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9230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D71C0-5A7B-4ACE-A439-50F3D0FC1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8A30B-CC9C-4307-860D-325CD25B4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91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903F-4D1D-42D1-8113-434105AC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643606-E491-48E5-903B-C4210CC6D2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363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0BC7E-3AA8-4F6D-A451-011E2B6EE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22236-A48B-4BEC-B5D7-AB06344E0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86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292D1-ED5F-476B-9DB4-83696A57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AACEE-D50A-4730-8F5A-28E91497E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930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3465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674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036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50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231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9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Viviana Rojo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9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Pauli Carolina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03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Eulogia Tapiales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9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Leslie Casenave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58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Patricia Ortuondo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28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Torrez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1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Pablo Iglesias Alonso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6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Muñoz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40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Amanda De Simon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9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Thamara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5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35E6D-21F7-43DA-B459-43A864764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123159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87DB-D4B7-4314-AB8C-1448B1D28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29A4E-53EC-4F19-A2E6-618539077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305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28967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978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369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307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005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74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Cristina Carino Dalmau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13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Ferro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58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Acuña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8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Ester Moreno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78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Luis Amado Rachid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Lousteau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714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8FEA0-D1DC-459A-AC7A-CC66B02B2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</p:spTree>
    <p:extLst>
      <p:ext uri="{BB962C8B-B14F-4D97-AF65-F5344CB8AC3E}">
        <p14:creationId xmlns:p14="http://schemas.microsoft.com/office/powerpoint/2010/main" val="1263505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56540-1327-45D6-AC35-33E1B617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4B76DA-E87A-49CD-808F-35CDDF1028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2752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4E868-F751-4C00-92C8-E96514E28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09/24/2017 - 10/24/2017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CC40-FE94-4537-B4AF-E394F796D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885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871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2017-10-25T17:08:07Z</dcterms:created>
  <dcterms:modified xsi:type="dcterms:W3CDTF">2017-10-25T17:08:51Z</dcterms:modified>
</cp:coreProperties>
</file>