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7.9444031400636994E-2</c:v>
                </c:pt>
                <c:pt idx="1">
                  <c:v>0.12651136490562001</c:v>
                </c:pt>
                <c:pt idx="2">
                  <c:v>4.2318679726996997E-3</c:v>
                </c:pt>
                <c:pt idx="3">
                  <c:v>8.6061733414531993E-2</c:v>
                </c:pt>
                <c:pt idx="4">
                  <c:v>1.1743315209425001E-2</c:v>
                </c:pt>
                <c:pt idx="5">
                  <c:v>1.4685914811807E-2</c:v>
                </c:pt>
                <c:pt idx="6">
                  <c:v>3.8544594192042999E-3</c:v>
                </c:pt>
                <c:pt idx="7">
                  <c:v>3.700879739244E-2</c:v>
                </c:pt>
                <c:pt idx="8">
                  <c:v>5.5938998794421999E-3</c:v>
                </c:pt>
                <c:pt idx="9">
                  <c:v>0.11880701013698</c:v>
                </c:pt>
                <c:pt idx="10">
                  <c:v>1.1554504988768E-2</c:v>
                </c:pt>
                <c:pt idx="11">
                  <c:v>7.9232160406598993E-3</c:v>
                </c:pt>
                <c:pt idx="12">
                  <c:v>2.0759627931643002E-2</c:v>
                </c:pt>
                <c:pt idx="13">
                  <c:v>7.0358818343998E-2</c:v>
                </c:pt>
                <c:pt idx="14">
                  <c:v>6.5553760843134995E-2</c:v>
                </c:pt>
                <c:pt idx="15">
                  <c:v>3.7306776335023002E-2</c:v>
                </c:pt>
                <c:pt idx="16">
                  <c:v>1.7383064012115999E-2</c:v>
                </c:pt>
                <c:pt idx="17">
                  <c:v>5.5233779982245997E-2</c:v>
                </c:pt>
                <c:pt idx="18">
                  <c:v>9.5918410056435E-4</c:v>
                </c:pt>
                <c:pt idx="19">
                  <c:v>6.4803309921481006E-2</c:v>
                </c:pt>
                <c:pt idx="20">
                  <c:v>6.1891600877096997E-2</c:v>
                </c:pt>
                <c:pt idx="21">
                  <c:v>3.2398498921440998E-2</c:v>
                </c:pt>
                <c:pt idx="22">
                  <c:v>5.3122447503009998E-2</c:v>
                </c:pt>
                <c:pt idx="23">
                  <c:v>3.7985049076935E-2</c:v>
                </c:pt>
                <c:pt idx="24">
                  <c:v>1.9797155111457E-2</c:v>
                </c:pt>
                <c:pt idx="25">
                  <c:v>1.7417670382229002E-2</c:v>
                </c:pt>
                <c:pt idx="26">
                  <c:v>3.2081392835729E-2</c:v>
                </c:pt>
                <c:pt idx="27">
                  <c:v>6.5686388995885E-3</c:v>
                </c:pt>
                <c:pt idx="28">
                  <c:v>3.9686896889883E-2</c:v>
                </c:pt>
                <c:pt idx="29">
                  <c:v>3.0063735118450998E-3</c:v>
                </c:pt>
                <c:pt idx="30">
                  <c:v>4.4813670360349997E-4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FA-48A0-9E62-FF15F33ACA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2.9228882703123999E-3</c:v>
                </c:pt>
                <c:pt idx="1">
                  <c:v>5.2515252255872997E-3</c:v>
                </c:pt>
                <c:pt idx="2">
                  <c:v>6.8493307062345004E-3</c:v>
                </c:pt>
                <c:pt idx="3">
                  <c:v>6.2096061694264003E-3</c:v>
                </c:pt>
                <c:pt idx="4">
                  <c:v>7.0766400113226003E-3</c:v>
                </c:pt>
                <c:pt idx="5">
                  <c:v>3.0434729678731E-3</c:v>
                </c:pt>
                <c:pt idx="6">
                  <c:v>2.5521049574949999E-3</c:v>
                </c:pt>
                <c:pt idx="7">
                  <c:v>3.7783234792628001E-3</c:v>
                </c:pt>
                <c:pt idx="8">
                  <c:v>1.6544805615649001E-3</c:v>
                </c:pt>
                <c:pt idx="9">
                  <c:v>1.2169974998308001E-3</c:v>
                </c:pt>
                <c:pt idx="10">
                  <c:v>6.2851856307796E-3</c:v>
                </c:pt>
                <c:pt idx="11">
                  <c:v>4.0308719156224001E-3</c:v>
                </c:pt>
                <c:pt idx="12">
                  <c:v>1.7998423236724999E-3</c:v>
                </c:pt>
                <c:pt idx="13">
                  <c:v>5.7036736221065002E-3</c:v>
                </c:pt>
                <c:pt idx="14">
                  <c:v>3.9036785072332999E-3</c:v>
                </c:pt>
                <c:pt idx="15">
                  <c:v>4.5623872234907999E-3</c:v>
                </c:pt>
                <c:pt idx="16">
                  <c:v>6.0447769705403E-3</c:v>
                </c:pt>
                <c:pt idx="17">
                  <c:v>7.2075524201181997E-3</c:v>
                </c:pt>
                <c:pt idx="18">
                  <c:v>4.5615755682012999E-4</c:v>
                </c:pt>
                <c:pt idx="19">
                  <c:v>5.4736784487595001E-3</c:v>
                </c:pt>
                <c:pt idx="20">
                  <c:v>8.9265963376846998E-3</c:v>
                </c:pt>
                <c:pt idx="21">
                  <c:v>2.1663580556594E-3</c:v>
                </c:pt>
                <c:pt idx="22">
                  <c:v>4.0283627137786999E-3</c:v>
                </c:pt>
                <c:pt idx="23">
                  <c:v>4.3646459767246997E-3</c:v>
                </c:pt>
                <c:pt idx="24">
                  <c:v>4.0752815649081004E-3</c:v>
                </c:pt>
                <c:pt idx="25">
                  <c:v>3.0775613859512999E-3</c:v>
                </c:pt>
                <c:pt idx="26">
                  <c:v>1.3423559917958999E-3</c:v>
                </c:pt>
                <c:pt idx="27">
                  <c:v>1.6809883071593E-3</c:v>
                </c:pt>
                <c:pt idx="28">
                  <c:v>2.791959157626E-3</c:v>
                </c:pt>
                <c:pt idx="29">
                  <c:v>3.5703840441816E-3</c:v>
                </c:pt>
                <c:pt idx="30">
                  <c:v>6.8364849528966E-4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FA-48A0-9E62-FF15F33ACA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FA-48A0-9E62-FF15F33ACA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FA-48A0-9E62-FF15F33ACA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FA-48A0-9E62-FF15F33ACA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5.3452455949449001E-2</c:v>
                </c:pt>
                <c:pt idx="1">
                  <c:v>5.0768203072811997E-2</c:v>
                </c:pt>
                <c:pt idx="2">
                  <c:v>4.6269354423254999E-2</c:v>
                </c:pt>
                <c:pt idx="3">
                  <c:v>3.5051408732808001E-2</c:v>
                </c:pt>
                <c:pt idx="4">
                  <c:v>4.0237995346885998E-2</c:v>
                </c:pt>
                <c:pt idx="5">
                  <c:v>3.5027354696048001E-2</c:v>
                </c:pt>
                <c:pt idx="6">
                  <c:v>3.5167926850712003E-2</c:v>
                </c:pt>
                <c:pt idx="7">
                  <c:v>3.8628017483147002E-2</c:v>
                </c:pt>
                <c:pt idx="8">
                  <c:v>7.1403410226871994E-2</c:v>
                </c:pt>
                <c:pt idx="9">
                  <c:v>3.4495884284150999E-2</c:v>
                </c:pt>
                <c:pt idx="10">
                  <c:v>4.6548203391549997E-2</c:v>
                </c:pt>
                <c:pt idx="11">
                  <c:v>6.0460149289016003E-2</c:v>
                </c:pt>
                <c:pt idx="12">
                  <c:v>4.7811470678120999E-2</c:v>
                </c:pt>
                <c:pt idx="13">
                  <c:v>4.9836571352526997E-2</c:v>
                </c:pt>
                <c:pt idx="14">
                  <c:v>4.3441017280021997E-2</c:v>
                </c:pt>
                <c:pt idx="15">
                  <c:v>4.7223707386711E-2</c:v>
                </c:pt>
                <c:pt idx="16">
                  <c:v>5.3179366405835003E-2</c:v>
                </c:pt>
                <c:pt idx="17">
                  <c:v>4.7087862533821002E-2</c:v>
                </c:pt>
                <c:pt idx="18">
                  <c:v>5.2196524660485001E-2</c:v>
                </c:pt>
                <c:pt idx="19">
                  <c:v>5.6710854752749E-2</c:v>
                </c:pt>
                <c:pt idx="20">
                  <c:v>3.7696305287913998E-2</c:v>
                </c:pt>
                <c:pt idx="21">
                  <c:v>0.10514955204801001</c:v>
                </c:pt>
                <c:pt idx="22">
                  <c:v>0.11673192707674999</c:v>
                </c:pt>
                <c:pt idx="23">
                  <c:v>8.7691477477136001E-2</c:v>
                </c:pt>
                <c:pt idx="24">
                  <c:v>8.1376204083949993E-2</c:v>
                </c:pt>
                <c:pt idx="25">
                  <c:v>2.8780322366634001E-2</c:v>
                </c:pt>
                <c:pt idx="26">
                  <c:v>5.5423725608833997E-2</c:v>
                </c:pt>
                <c:pt idx="27">
                  <c:v>6.7206206121079998E-2</c:v>
                </c:pt>
                <c:pt idx="28">
                  <c:v>0.11702674786703</c:v>
                </c:pt>
                <c:pt idx="29">
                  <c:v>0.29357902089980997</c:v>
                </c:pt>
                <c:pt idx="30">
                  <c:v>7.4660959730249998E-2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FA-48A0-9E62-FF15F33ACA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253536"/>
        <c:axId val="170565496"/>
      </c:lineChart>
      <c:dateAx>
        <c:axId val="172253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65496"/>
        <c:crosses val="autoZero"/>
        <c:auto val="1"/>
        <c:lblOffset val="100"/>
        <c:baseTimeUnit val="days"/>
      </c:dateAx>
      <c:valAx>
        <c:axId val="17056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5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11</c:v>
                </c:pt>
                <c:pt idx="7">
                  <c:v>9</c:v>
                </c:pt>
                <c:pt idx="8">
                  <c:v>8</c:v>
                </c:pt>
                <c:pt idx="9">
                  <c:v>2</c:v>
                </c:pt>
                <c:pt idx="10">
                  <c:v>13</c:v>
                </c:pt>
                <c:pt idx="11">
                  <c:v>6</c:v>
                </c:pt>
                <c:pt idx="12">
                  <c:v>7</c:v>
                </c:pt>
                <c:pt idx="13">
                  <c:v>6</c:v>
                </c:pt>
                <c:pt idx="14">
                  <c:v>8</c:v>
                </c:pt>
                <c:pt idx="15">
                  <c:v>9</c:v>
                </c:pt>
                <c:pt idx="16">
                  <c:v>3</c:v>
                </c:pt>
                <c:pt idx="17">
                  <c:v>5</c:v>
                </c:pt>
                <c:pt idx="18">
                  <c:v>1</c:v>
                </c:pt>
                <c:pt idx="19">
                  <c:v>10</c:v>
                </c:pt>
                <c:pt idx="20">
                  <c:v>8</c:v>
                </c:pt>
                <c:pt idx="21">
                  <c:v>14</c:v>
                </c:pt>
                <c:pt idx="22">
                  <c:v>10</c:v>
                </c:pt>
                <c:pt idx="23">
                  <c:v>9</c:v>
                </c:pt>
                <c:pt idx="24">
                  <c:v>7</c:v>
                </c:pt>
                <c:pt idx="25">
                  <c:v>7</c:v>
                </c:pt>
                <c:pt idx="26">
                  <c:v>8</c:v>
                </c:pt>
                <c:pt idx="27">
                  <c:v>8</c:v>
                </c:pt>
                <c:pt idx="28">
                  <c:v>12</c:v>
                </c:pt>
                <c:pt idx="29">
                  <c:v>2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C-4290-8753-E4493FFEF2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11</c:v>
                </c:pt>
                <c:pt idx="7">
                  <c:v>9</c:v>
                </c:pt>
                <c:pt idx="8">
                  <c:v>8</c:v>
                </c:pt>
                <c:pt idx="9">
                  <c:v>3</c:v>
                </c:pt>
                <c:pt idx="10">
                  <c:v>11</c:v>
                </c:pt>
                <c:pt idx="11">
                  <c:v>3</c:v>
                </c:pt>
                <c:pt idx="12">
                  <c:v>9</c:v>
                </c:pt>
                <c:pt idx="13">
                  <c:v>5</c:v>
                </c:pt>
                <c:pt idx="14">
                  <c:v>9</c:v>
                </c:pt>
                <c:pt idx="15">
                  <c:v>6</c:v>
                </c:pt>
                <c:pt idx="16">
                  <c:v>4</c:v>
                </c:pt>
                <c:pt idx="17">
                  <c:v>5</c:v>
                </c:pt>
                <c:pt idx="18">
                  <c:v>1</c:v>
                </c:pt>
                <c:pt idx="19">
                  <c:v>9</c:v>
                </c:pt>
                <c:pt idx="20">
                  <c:v>7</c:v>
                </c:pt>
                <c:pt idx="21">
                  <c:v>12</c:v>
                </c:pt>
                <c:pt idx="22">
                  <c:v>9</c:v>
                </c:pt>
                <c:pt idx="23">
                  <c:v>7</c:v>
                </c:pt>
                <c:pt idx="24">
                  <c:v>8</c:v>
                </c:pt>
                <c:pt idx="25">
                  <c:v>6</c:v>
                </c:pt>
                <c:pt idx="26">
                  <c:v>9</c:v>
                </c:pt>
                <c:pt idx="27">
                  <c:v>8</c:v>
                </c:pt>
                <c:pt idx="28">
                  <c:v>8</c:v>
                </c:pt>
                <c:pt idx="29">
                  <c:v>3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0C-4290-8753-E4493FFEF2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0C-4290-8753-E4493FFEF2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0C-4290-8753-E4493FFEF2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0C-4290-8753-E4493FFEF2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9</c:v>
                </c:pt>
                <c:pt idx="7">
                  <c:v>6</c:v>
                </c:pt>
                <c:pt idx="8">
                  <c:v>5</c:v>
                </c:pt>
                <c:pt idx="9">
                  <c:v>3</c:v>
                </c:pt>
                <c:pt idx="10">
                  <c:v>9</c:v>
                </c:pt>
                <c:pt idx="11">
                  <c:v>6</c:v>
                </c:pt>
                <c:pt idx="12">
                  <c:v>7</c:v>
                </c:pt>
                <c:pt idx="13">
                  <c:v>6</c:v>
                </c:pt>
                <c:pt idx="14">
                  <c:v>5</c:v>
                </c:pt>
                <c:pt idx="15">
                  <c:v>5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8</c:v>
                </c:pt>
                <c:pt idx="20">
                  <c:v>7</c:v>
                </c:pt>
                <c:pt idx="21">
                  <c:v>13</c:v>
                </c:pt>
                <c:pt idx="22">
                  <c:v>9</c:v>
                </c:pt>
                <c:pt idx="23">
                  <c:v>8</c:v>
                </c:pt>
                <c:pt idx="24">
                  <c:v>7</c:v>
                </c:pt>
                <c:pt idx="25">
                  <c:v>5</c:v>
                </c:pt>
                <c:pt idx="26">
                  <c:v>7</c:v>
                </c:pt>
                <c:pt idx="27">
                  <c:v>5</c:v>
                </c:pt>
                <c:pt idx="28">
                  <c:v>9</c:v>
                </c:pt>
                <c:pt idx="29">
                  <c:v>3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0C-4290-8753-E4493FFEF2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0C-4290-8753-E4493FFEF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26024"/>
        <c:axId val="246127992"/>
      </c:lineChart>
      <c:dateAx>
        <c:axId val="246126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7992"/>
        <c:crosses val="autoZero"/>
        <c:auto val="1"/>
        <c:lblOffset val="100"/>
        <c:baseTimeUnit val="days"/>
      </c:dateAx>
      <c:valAx>
        <c:axId val="24612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28</c:v>
                </c:pt>
                <c:pt idx="2">
                  <c:v>137</c:v>
                </c:pt>
                <c:pt idx="3">
                  <c:v>38</c:v>
                </c:pt>
                <c:pt idx="4">
                  <c:v>23</c:v>
                </c:pt>
                <c:pt idx="5">
                  <c:v>55</c:v>
                </c:pt>
                <c:pt idx="6">
                  <c:v>2</c:v>
                </c:pt>
                <c:pt idx="7">
                  <c:v>42</c:v>
                </c:pt>
                <c:pt idx="8">
                  <c:v>87</c:v>
                </c:pt>
                <c:pt idx="9">
                  <c:v>30</c:v>
                </c:pt>
                <c:pt idx="10">
                  <c:v>-11</c:v>
                </c:pt>
                <c:pt idx="11">
                  <c:v>38</c:v>
                </c:pt>
                <c:pt idx="12">
                  <c:v>35</c:v>
                </c:pt>
                <c:pt idx="13">
                  <c:v>60</c:v>
                </c:pt>
                <c:pt idx="14">
                  <c:v>89</c:v>
                </c:pt>
                <c:pt idx="15">
                  <c:v>53</c:v>
                </c:pt>
                <c:pt idx="16">
                  <c:v>68</c:v>
                </c:pt>
                <c:pt idx="17">
                  <c:v>36</c:v>
                </c:pt>
                <c:pt idx="18">
                  <c:v>57</c:v>
                </c:pt>
                <c:pt idx="19">
                  <c:v>37</c:v>
                </c:pt>
                <c:pt idx="20">
                  <c:v>183</c:v>
                </c:pt>
                <c:pt idx="21">
                  <c:v>84</c:v>
                </c:pt>
                <c:pt idx="22">
                  <c:v>40</c:v>
                </c:pt>
                <c:pt idx="23">
                  <c:v>108</c:v>
                </c:pt>
                <c:pt idx="24">
                  <c:v>125</c:v>
                </c:pt>
                <c:pt idx="25">
                  <c:v>50</c:v>
                </c:pt>
                <c:pt idx="26">
                  <c:v>16</c:v>
                </c:pt>
                <c:pt idx="27">
                  <c:v>36</c:v>
                </c:pt>
                <c:pt idx="28">
                  <c:v>17</c:v>
                </c:pt>
                <c:pt idx="29">
                  <c:v>59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9-44AE-B483-02852DFFCF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49</c:v>
                </c:pt>
                <c:pt idx="1">
                  <c:v>40</c:v>
                </c:pt>
                <c:pt idx="2">
                  <c:v>22</c:v>
                </c:pt>
                <c:pt idx="3">
                  <c:v>43</c:v>
                </c:pt>
                <c:pt idx="4">
                  <c:v>16</c:v>
                </c:pt>
                <c:pt idx="5">
                  <c:v>55</c:v>
                </c:pt>
                <c:pt idx="6">
                  <c:v>34</c:v>
                </c:pt>
                <c:pt idx="7">
                  <c:v>29</c:v>
                </c:pt>
                <c:pt idx="8">
                  <c:v>34</c:v>
                </c:pt>
                <c:pt idx="9">
                  <c:v>33</c:v>
                </c:pt>
                <c:pt idx="10">
                  <c:v>12</c:v>
                </c:pt>
                <c:pt idx="11">
                  <c:v>37</c:v>
                </c:pt>
                <c:pt idx="12">
                  <c:v>14</c:v>
                </c:pt>
                <c:pt idx="13">
                  <c:v>-5</c:v>
                </c:pt>
                <c:pt idx="14">
                  <c:v>42</c:v>
                </c:pt>
                <c:pt idx="15">
                  <c:v>27</c:v>
                </c:pt>
                <c:pt idx="16">
                  <c:v>29</c:v>
                </c:pt>
                <c:pt idx="17">
                  <c:v>39</c:v>
                </c:pt>
                <c:pt idx="18">
                  <c:v>-7</c:v>
                </c:pt>
                <c:pt idx="19">
                  <c:v>40</c:v>
                </c:pt>
                <c:pt idx="20">
                  <c:v>30</c:v>
                </c:pt>
                <c:pt idx="21">
                  <c:v>24</c:v>
                </c:pt>
                <c:pt idx="22">
                  <c:v>42</c:v>
                </c:pt>
                <c:pt idx="23">
                  <c:v>22</c:v>
                </c:pt>
                <c:pt idx="24">
                  <c:v>41</c:v>
                </c:pt>
                <c:pt idx="25">
                  <c:v>36</c:v>
                </c:pt>
                <c:pt idx="26">
                  <c:v>42</c:v>
                </c:pt>
                <c:pt idx="27">
                  <c:v>22</c:v>
                </c:pt>
                <c:pt idx="28">
                  <c:v>39</c:v>
                </c:pt>
                <c:pt idx="29">
                  <c:v>31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69-44AE-B483-02852DFFCF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69-44AE-B483-02852DFFCF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69-44AE-B483-02852DFFCF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69-44AE-B483-02852DFFCF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19</c:v>
                </c:pt>
                <c:pt idx="1">
                  <c:v>28</c:v>
                </c:pt>
                <c:pt idx="2">
                  <c:v>35</c:v>
                </c:pt>
                <c:pt idx="3">
                  <c:v>14</c:v>
                </c:pt>
                <c:pt idx="4">
                  <c:v>46</c:v>
                </c:pt>
                <c:pt idx="5">
                  <c:v>39</c:v>
                </c:pt>
                <c:pt idx="6">
                  <c:v>27</c:v>
                </c:pt>
                <c:pt idx="7">
                  <c:v>50</c:v>
                </c:pt>
                <c:pt idx="8">
                  <c:v>45</c:v>
                </c:pt>
                <c:pt idx="9">
                  <c:v>51</c:v>
                </c:pt>
                <c:pt idx="10">
                  <c:v>26</c:v>
                </c:pt>
                <c:pt idx="11">
                  <c:v>18</c:v>
                </c:pt>
                <c:pt idx="12">
                  <c:v>40</c:v>
                </c:pt>
                <c:pt idx="13">
                  <c:v>13</c:v>
                </c:pt>
                <c:pt idx="14">
                  <c:v>50</c:v>
                </c:pt>
                <c:pt idx="15">
                  <c:v>33</c:v>
                </c:pt>
                <c:pt idx="16">
                  <c:v>26</c:v>
                </c:pt>
                <c:pt idx="17">
                  <c:v>37</c:v>
                </c:pt>
                <c:pt idx="18">
                  <c:v>34</c:v>
                </c:pt>
                <c:pt idx="19">
                  <c:v>41</c:v>
                </c:pt>
                <c:pt idx="20">
                  <c:v>39</c:v>
                </c:pt>
                <c:pt idx="21">
                  <c:v>57</c:v>
                </c:pt>
                <c:pt idx="22">
                  <c:v>71</c:v>
                </c:pt>
                <c:pt idx="23">
                  <c:v>60</c:v>
                </c:pt>
                <c:pt idx="24">
                  <c:v>52</c:v>
                </c:pt>
                <c:pt idx="25">
                  <c:v>39</c:v>
                </c:pt>
                <c:pt idx="26">
                  <c:v>59</c:v>
                </c:pt>
                <c:pt idx="27">
                  <c:v>50</c:v>
                </c:pt>
                <c:pt idx="28">
                  <c:v>50</c:v>
                </c:pt>
                <c:pt idx="29">
                  <c:v>56</c:v>
                </c:pt>
                <c:pt idx="30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69-44AE-B483-02852DFFCF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169-44AE-B483-02852DFFC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24384"/>
        <c:axId val="246122416"/>
      </c:lineChart>
      <c:dateAx>
        <c:axId val="24612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2416"/>
        <c:crosses val="autoZero"/>
        <c:auto val="1"/>
        <c:lblOffset val="100"/>
        <c:baseTimeUnit val="days"/>
      </c:dateAx>
      <c:valAx>
        <c:axId val="24612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9.5989472572753003E-4</c:v>
                </c:pt>
                <c:pt idx="1">
                  <c:v>2.4433449392217998E-3</c:v>
                </c:pt>
                <c:pt idx="2">
                  <c:v>1.1954645645106E-2</c:v>
                </c:pt>
                <c:pt idx="3">
                  <c:v>3.3154907580694999E-3</c:v>
                </c:pt>
                <c:pt idx="4">
                  <c:v>2.0066778749805001E-3</c:v>
                </c:pt>
                <c:pt idx="5">
                  <c:v>4.7984812370659002E-3</c:v>
                </c:pt>
                <c:pt idx="6">
                  <c:v>1.7448185432336001E-4</c:v>
                </c:pt>
                <c:pt idx="7">
                  <c:v>3.6641125475788999E-3</c:v>
                </c:pt>
                <c:pt idx="8">
                  <c:v>7.5896693259588002E-3</c:v>
                </c:pt>
                <c:pt idx="9">
                  <c:v>2.6169287375412001E-3</c:v>
                </c:pt>
                <c:pt idx="10">
                  <c:v>-9.5951542726349995E-4</c:v>
                </c:pt>
                <c:pt idx="11">
                  <c:v>3.3147214630831999E-3</c:v>
                </c:pt>
                <c:pt idx="12">
                  <c:v>3.0529317303406001E-3</c:v>
                </c:pt>
                <c:pt idx="13">
                  <c:v>5.2334374787391998E-3</c:v>
                </c:pt>
                <c:pt idx="14">
                  <c:v>7.7625260131841001E-3</c:v>
                </c:pt>
                <c:pt idx="15">
                  <c:v>4.6222690457107998E-3</c:v>
                </c:pt>
                <c:pt idx="16">
                  <c:v>5.9301842891975997E-3</c:v>
                </c:pt>
                <c:pt idx="17">
                  <c:v>3.1393231619262999E-3</c:v>
                </c:pt>
                <c:pt idx="18">
                  <c:v>4.9704389682414998E-3</c:v>
                </c:pt>
                <c:pt idx="19">
                  <c:v>3.2262649356447001E-3</c:v>
                </c:pt>
                <c:pt idx="20">
                  <c:v>1.5956417182706999E-2</c:v>
                </c:pt>
                <c:pt idx="21">
                  <c:v>7.32308856491E-3</c:v>
                </c:pt>
                <c:pt idx="22">
                  <c:v>3.4869296799608998E-3</c:v>
                </c:pt>
                <c:pt idx="23">
                  <c:v>9.4143818630189995E-3</c:v>
                </c:pt>
                <c:pt idx="24">
                  <c:v>1.0895249584019001E-2</c:v>
                </c:pt>
                <c:pt idx="25">
                  <c:v>4.3576250594815997E-3</c:v>
                </c:pt>
                <c:pt idx="26">
                  <c:v>1.3943792572142001E-3</c:v>
                </c:pt>
                <c:pt idx="27">
                  <c:v>3.1373095827377999E-3</c:v>
                </c:pt>
                <c:pt idx="28">
                  <c:v>1.4814608249471E-3</c:v>
                </c:pt>
                <c:pt idx="29">
                  <c:v>5.1414643413305004E-3</c:v>
                </c:pt>
                <c:pt idx="30">
                  <c:v>3.0498644117422E-3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FE-49AA-8C4D-5856F1D0A8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1.1189794907044999E-2</c:v>
                </c:pt>
                <c:pt idx="1">
                  <c:v>9.1335044343163994E-3</c:v>
                </c:pt>
                <c:pt idx="2">
                  <c:v>5.0229686658082003E-3</c:v>
                </c:pt>
                <c:pt idx="3">
                  <c:v>9.8171274628433003E-3</c:v>
                </c:pt>
                <c:pt idx="4">
                  <c:v>3.6525260641976998E-3</c:v>
                </c:pt>
                <c:pt idx="5">
                  <c:v>1.2555099767388E-2</c:v>
                </c:pt>
                <c:pt idx="6">
                  <c:v>7.7603600807077001E-3</c:v>
                </c:pt>
                <c:pt idx="7">
                  <c:v>6.6186170285604997E-3</c:v>
                </c:pt>
                <c:pt idx="8">
                  <c:v>7.7592443408864E-3</c:v>
                </c:pt>
                <c:pt idx="9">
                  <c:v>7.5304469662567999E-3</c:v>
                </c:pt>
                <c:pt idx="10">
                  <c:v>2.7381381573243001E-3</c:v>
                </c:pt>
                <c:pt idx="11">
                  <c:v>8.4423614882286006E-3</c:v>
                </c:pt>
                <c:pt idx="12">
                  <c:v>3.1941373889751998E-3</c:v>
                </c:pt>
                <c:pt idx="13">
                  <c:v>-1.1407269168205001E-3</c:v>
                </c:pt>
                <c:pt idx="14">
                  <c:v>9.5822154082024005E-3</c:v>
                </c:pt>
                <c:pt idx="15">
                  <c:v>6.1594054120642002E-3</c:v>
                </c:pt>
                <c:pt idx="16">
                  <c:v>6.6152502047306001E-3</c:v>
                </c:pt>
                <c:pt idx="17">
                  <c:v>8.8957824867134001E-3</c:v>
                </c:pt>
                <c:pt idx="18">
                  <c:v>-1.5965368834232E-3</c:v>
                </c:pt>
                <c:pt idx="19">
                  <c:v>9.1232135607445999E-3</c:v>
                </c:pt>
                <c:pt idx="20">
                  <c:v>6.8417859798121997E-3</c:v>
                </c:pt>
                <c:pt idx="21">
                  <c:v>5.4730543291860003E-3</c:v>
                </c:pt>
                <c:pt idx="22">
                  <c:v>9.5773209040990997E-3</c:v>
                </c:pt>
                <c:pt idx="23">
                  <c:v>5.0162114834760999E-3</c:v>
                </c:pt>
                <c:pt idx="24">
                  <c:v>9.3479252165983E-3</c:v>
                </c:pt>
                <c:pt idx="25">
                  <c:v>8.2071671366789993E-3</c:v>
                </c:pt>
                <c:pt idx="26">
                  <c:v>9.5742425520371002E-3</c:v>
                </c:pt>
                <c:pt idx="27">
                  <c:v>5.0145993221172996E-3</c:v>
                </c:pt>
                <c:pt idx="28">
                  <c:v>8.8890712288114994E-3</c:v>
                </c:pt>
                <c:pt idx="29">
                  <c:v>7.0650439855963997E-3</c:v>
                </c:pt>
                <c:pt idx="30">
                  <c:v>5.2414365182276998E-3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FE-49AA-8C4D-5856F1D0A8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FE-49AA-8C4D-5856F1D0A8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FE-49AA-8C4D-5856F1D0A8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FE-49AA-8C4D-5856F1D0A8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1.813721278769E-2</c:v>
                </c:pt>
                <c:pt idx="1">
                  <c:v>2.672367717798E-2</c:v>
                </c:pt>
                <c:pt idx="2">
                  <c:v>3.3395671920919003E-2</c:v>
                </c:pt>
                <c:pt idx="3">
                  <c:v>1.3353809174067E-2</c:v>
                </c:pt>
                <c:pt idx="4">
                  <c:v>4.3870943129905998E-2</c:v>
                </c:pt>
                <c:pt idx="5">
                  <c:v>3.7178619433931998E-2</c:v>
                </c:pt>
                <c:pt idx="6">
                  <c:v>2.5729478358649999E-2</c:v>
                </c:pt>
                <c:pt idx="7">
                  <c:v>4.7634925927690003E-2</c:v>
                </c:pt>
                <c:pt idx="8">
                  <c:v>4.2851021282673998E-2</c:v>
                </c:pt>
                <c:pt idx="9">
                  <c:v>4.8543689320388002E-2</c:v>
                </c:pt>
                <c:pt idx="10">
                  <c:v>2.4735755534624999E-2</c:v>
                </c:pt>
                <c:pt idx="11">
                  <c:v>1.7120518941952E-2</c:v>
                </c:pt>
                <c:pt idx="12">
                  <c:v>3.8039085160001998E-2</c:v>
                </c:pt>
                <c:pt idx="13">
                  <c:v>1.2358001806169E-2</c:v>
                </c:pt>
                <c:pt idx="14">
                  <c:v>4.7524903049198E-2</c:v>
                </c:pt>
                <c:pt idx="15">
                  <c:v>3.1351536225274999E-2</c:v>
                </c:pt>
                <c:pt idx="16">
                  <c:v>2.4693468577560999E-2</c:v>
                </c:pt>
                <c:pt idx="17">
                  <c:v>3.5132029966672002E-2</c:v>
                </c:pt>
                <c:pt idx="18">
                  <c:v>3.2272149135295997E-2</c:v>
                </c:pt>
                <c:pt idx="19">
                  <c:v>3.8903860022014E-2</c:v>
                </c:pt>
                <c:pt idx="20">
                  <c:v>3.6991719545855999E-2</c:v>
                </c:pt>
                <c:pt idx="21">
                  <c:v>5.4044828763226999E-2</c:v>
                </c:pt>
                <c:pt idx="22">
                  <c:v>6.7282634446813996E-2</c:v>
                </c:pt>
                <c:pt idx="23">
                  <c:v>5.6820334103564997E-2</c:v>
                </c:pt>
                <c:pt idx="24">
                  <c:v>4.9216324676308001E-2</c:v>
                </c:pt>
                <c:pt idx="25">
                  <c:v>3.6894085594279001E-2</c:v>
                </c:pt>
                <c:pt idx="26">
                  <c:v>5.5793544970543001E-2</c:v>
                </c:pt>
                <c:pt idx="27">
                  <c:v>4.7256299264691999E-2</c:v>
                </c:pt>
                <c:pt idx="28">
                  <c:v>4.7233978234583002E-2</c:v>
                </c:pt>
                <c:pt idx="29">
                  <c:v>5.2877079674428E-2</c:v>
                </c:pt>
                <c:pt idx="30">
                  <c:v>7.7386232800438007E-2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FE-49AA-8C4D-5856F1D0A8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5FE-49AA-8C4D-5856F1D0A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125368"/>
        <c:axId val="246121760"/>
      </c:lineChart>
      <c:dateAx>
        <c:axId val="24612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1760"/>
        <c:crosses val="autoZero"/>
        <c:auto val="1"/>
        <c:lblOffset val="100"/>
        <c:baseTimeUnit val="days"/>
      </c:dateAx>
      <c:valAx>
        <c:axId val="24612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2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17363-FDF0-4833-8747-08CBBE3DB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F4F21C-5A0F-4083-8E22-B136D6D360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8802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F171C-2BA9-4072-A617-03E63DC2B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434362-E5E2-47BF-BB71-95F3314301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6947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68A7F-C214-4D9E-9E20-9A753F498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44705-27FA-4B9F-9560-EB9D30096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97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AF477-8F2E-4B64-9A42-5AC11AF51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15F42-96A3-4158-93FD-A1062E0577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84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CA14B-D08C-496A-86A9-E0919A697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FA8EC-D41C-416C-8E58-8C35133E4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39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963D4-21BE-4F7E-A2B1-35CD6A909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61398A-0E63-44BC-8E95-383309B242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027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9EB48-0D7B-4C50-8EA1-97B965FA8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0BBD9-18E8-4F25-B012-8D700A83B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078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6526-759A-4AE2-AC2A-732C04B49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0ABE6-5AE9-4495-893E-3D77A5E1A7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781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9B2DB-EEBF-4E78-9993-05E638408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57701-E4B0-42E7-B1C3-C45495C59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72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0013-6800-447B-BBEA-466B7B87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FD226-0048-4DB2-85F8-D2A7C91F8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423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733887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122657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532518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831163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48207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19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01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1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43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52D69-4D52-4B86-9BB5-21A2A69C4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</p:spTree>
    <p:extLst>
      <p:ext uri="{BB962C8B-B14F-4D97-AF65-F5344CB8AC3E}">
        <p14:creationId xmlns:p14="http://schemas.microsoft.com/office/powerpoint/2010/main" val="2085623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755C-81D6-4F0D-81EB-5218BB57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B57A2-0ED1-421A-B908-9E1B5AB4A1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10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9458148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130438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9278669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3119827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0848312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76255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60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9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64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clarord (@ClaroRD)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3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78810-94EB-41E3-A0AA-CC0FC4F07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</p:spTree>
    <p:extLst>
      <p:ext uri="{BB962C8B-B14F-4D97-AF65-F5344CB8AC3E}">
        <p14:creationId xmlns:p14="http://schemas.microsoft.com/office/powerpoint/2010/main" val="25047518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CROSS</vt:lpstr>
      <vt:lpstr>Overall Overall Interaction Rate</vt:lpstr>
      <vt:lpstr>Overall Overall Posted Content</vt:lpstr>
      <vt:lpstr>Overall Overall Audience Change</vt:lpstr>
      <vt:lpstr>Overall Overall Audience Change Rate</vt:lpstr>
      <vt:lpstr>Overall Network Key Metrics Table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</dc:title>
  <dc:creator>Administrator</dc:creator>
  <cp:lastModifiedBy>Administrator</cp:lastModifiedBy>
  <cp:revision>1</cp:revision>
  <dcterms:created xsi:type="dcterms:W3CDTF">2017-10-23T21:19:07Z</dcterms:created>
  <dcterms:modified xsi:type="dcterms:W3CDTF">2017-10-23T21:19:23Z</dcterms:modified>
</cp:coreProperties>
</file>