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1145970</c:v>
                </c:pt>
                <c:pt idx="1">
                  <c:v>1145998</c:v>
                </c:pt>
                <c:pt idx="2">
                  <c:v>1146135</c:v>
                </c:pt>
                <c:pt idx="3">
                  <c:v>1146173</c:v>
                </c:pt>
                <c:pt idx="4">
                  <c:v>1146196</c:v>
                </c:pt>
                <c:pt idx="5">
                  <c:v>1146251</c:v>
                </c:pt>
                <c:pt idx="6">
                  <c:v>1146253</c:v>
                </c:pt>
                <c:pt idx="7">
                  <c:v>1146295</c:v>
                </c:pt>
                <c:pt idx="8">
                  <c:v>1146382</c:v>
                </c:pt>
                <c:pt idx="9">
                  <c:v>1146412</c:v>
                </c:pt>
                <c:pt idx="10">
                  <c:v>1146401</c:v>
                </c:pt>
                <c:pt idx="11">
                  <c:v>1146439</c:v>
                </c:pt>
                <c:pt idx="12">
                  <c:v>1146474</c:v>
                </c:pt>
                <c:pt idx="13">
                  <c:v>1146534</c:v>
                </c:pt>
                <c:pt idx="14">
                  <c:v>1146623</c:v>
                </c:pt>
                <c:pt idx="15">
                  <c:v>1146676</c:v>
                </c:pt>
                <c:pt idx="16">
                  <c:v>1146744</c:v>
                </c:pt>
                <c:pt idx="17">
                  <c:v>1146780</c:v>
                </c:pt>
                <c:pt idx="18">
                  <c:v>1146837</c:v>
                </c:pt>
                <c:pt idx="19">
                  <c:v>1146874</c:v>
                </c:pt>
                <c:pt idx="20">
                  <c:v>1147057</c:v>
                </c:pt>
                <c:pt idx="21">
                  <c:v>1147141</c:v>
                </c:pt>
                <c:pt idx="22">
                  <c:v>1147181</c:v>
                </c:pt>
                <c:pt idx="23">
                  <c:v>1147289</c:v>
                </c:pt>
                <c:pt idx="24">
                  <c:v>1147414</c:v>
                </c:pt>
                <c:pt idx="25">
                  <c:v>1147464</c:v>
                </c:pt>
                <c:pt idx="26">
                  <c:v>1147480</c:v>
                </c:pt>
                <c:pt idx="27">
                  <c:v>1147516</c:v>
                </c:pt>
                <c:pt idx="28">
                  <c:v>1147533</c:v>
                </c:pt>
                <c:pt idx="29">
                  <c:v>1147592</c:v>
                </c:pt>
                <c:pt idx="30">
                  <c:v>1147627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4A-4BAF-817E-16C76C94F0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437948</c:v>
                </c:pt>
                <c:pt idx="1">
                  <c:v>437988</c:v>
                </c:pt>
                <c:pt idx="2">
                  <c:v>438010</c:v>
                </c:pt>
                <c:pt idx="3">
                  <c:v>438053</c:v>
                </c:pt>
                <c:pt idx="4">
                  <c:v>438069</c:v>
                </c:pt>
                <c:pt idx="5">
                  <c:v>438124</c:v>
                </c:pt>
                <c:pt idx="6">
                  <c:v>438158</c:v>
                </c:pt>
                <c:pt idx="7">
                  <c:v>438187</c:v>
                </c:pt>
                <c:pt idx="8">
                  <c:v>438221</c:v>
                </c:pt>
                <c:pt idx="9">
                  <c:v>438254</c:v>
                </c:pt>
                <c:pt idx="10">
                  <c:v>438266</c:v>
                </c:pt>
                <c:pt idx="11">
                  <c:v>438303</c:v>
                </c:pt>
                <c:pt idx="12">
                  <c:v>438317</c:v>
                </c:pt>
                <c:pt idx="13">
                  <c:v>438312</c:v>
                </c:pt>
                <c:pt idx="14">
                  <c:v>438354</c:v>
                </c:pt>
                <c:pt idx="15">
                  <c:v>438381</c:v>
                </c:pt>
                <c:pt idx="16">
                  <c:v>438410</c:v>
                </c:pt>
                <c:pt idx="17">
                  <c:v>438449</c:v>
                </c:pt>
                <c:pt idx="18">
                  <c:v>438442</c:v>
                </c:pt>
                <c:pt idx="19">
                  <c:v>438482</c:v>
                </c:pt>
                <c:pt idx="20">
                  <c:v>438512</c:v>
                </c:pt>
                <c:pt idx="21">
                  <c:v>438536</c:v>
                </c:pt>
                <c:pt idx="22">
                  <c:v>438578</c:v>
                </c:pt>
                <c:pt idx="23">
                  <c:v>438600</c:v>
                </c:pt>
                <c:pt idx="24">
                  <c:v>438641</c:v>
                </c:pt>
                <c:pt idx="25">
                  <c:v>438677</c:v>
                </c:pt>
                <c:pt idx="26">
                  <c:v>438719</c:v>
                </c:pt>
                <c:pt idx="27">
                  <c:v>438741</c:v>
                </c:pt>
                <c:pt idx="28">
                  <c:v>438780</c:v>
                </c:pt>
                <c:pt idx="29">
                  <c:v>438811</c:v>
                </c:pt>
                <c:pt idx="30">
                  <c:v>438834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4A-4BAF-817E-16C76C94F0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4A-4BAF-817E-16C76C94F0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4A-4BAF-817E-16C76C94F0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44A-4BAF-817E-16C76C94F06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104776</c:v>
                </c:pt>
                <c:pt idx="1">
                  <c:v>104804</c:v>
                </c:pt>
                <c:pt idx="2">
                  <c:v>104839</c:v>
                </c:pt>
                <c:pt idx="3">
                  <c:v>104853</c:v>
                </c:pt>
                <c:pt idx="4">
                  <c:v>104899</c:v>
                </c:pt>
                <c:pt idx="5">
                  <c:v>104938</c:v>
                </c:pt>
                <c:pt idx="6">
                  <c:v>104965</c:v>
                </c:pt>
                <c:pt idx="7">
                  <c:v>105015</c:v>
                </c:pt>
                <c:pt idx="8">
                  <c:v>105060</c:v>
                </c:pt>
                <c:pt idx="9">
                  <c:v>105111</c:v>
                </c:pt>
                <c:pt idx="10">
                  <c:v>105137</c:v>
                </c:pt>
                <c:pt idx="11">
                  <c:v>105155</c:v>
                </c:pt>
                <c:pt idx="12">
                  <c:v>105195</c:v>
                </c:pt>
                <c:pt idx="13">
                  <c:v>105208</c:v>
                </c:pt>
                <c:pt idx="14">
                  <c:v>105258</c:v>
                </c:pt>
                <c:pt idx="15">
                  <c:v>105291</c:v>
                </c:pt>
                <c:pt idx="16">
                  <c:v>105317</c:v>
                </c:pt>
                <c:pt idx="17">
                  <c:v>105354</c:v>
                </c:pt>
                <c:pt idx="18">
                  <c:v>105388</c:v>
                </c:pt>
                <c:pt idx="19">
                  <c:v>105429</c:v>
                </c:pt>
                <c:pt idx="20">
                  <c:v>105468</c:v>
                </c:pt>
                <c:pt idx="21">
                  <c:v>105525</c:v>
                </c:pt>
                <c:pt idx="22">
                  <c:v>105596</c:v>
                </c:pt>
                <c:pt idx="23">
                  <c:v>105656</c:v>
                </c:pt>
                <c:pt idx="24">
                  <c:v>105708</c:v>
                </c:pt>
                <c:pt idx="25">
                  <c:v>105747</c:v>
                </c:pt>
                <c:pt idx="26">
                  <c:v>105806</c:v>
                </c:pt>
                <c:pt idx="27">
                  <c:v>105856</c:v>
                </c:pt>
                <c:pt idx="28">
                  <c:v>105906</c:v>
                </c:pt>
                <c:pt idx="29">
                  <c:v>105962</c:v>
                </c:pt>
                <c:pt idx="30">
                  <c:v>106044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44A-4BAF-817E-16C76C94F06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43000</c:v>
                </c:pt>
                <c:pt idx="1">
                  <c:v>43001</c:v>
                </c:pt>
                <c:pt idx="2">
                  <c:v>43002</c:v>
                </c:pt>
                <c:pt idx="3">
                  <c:v>43003</c:v>
                </c:pt>
                <c:pt idx="4">
                  <c:v>43004</c:v>
                </c:pt>
                <c:pt idx="5">
                  <c:v>43005</c:v>
                </c:pt>
                <c:pt idx="6">
                  <c:v>43006</c:v>
                </c:pt>
                <c:pt idx="7">
                  <c:v>43007</c:v>
                </c:pt>
                <c:pt idx="8">
                  <c:v>43008</c:v>
                </c:pt>
                <c:pt idx="9">
                  <c:v>43009</c:v>
                </c:pt>
                <c:pt idx="10">
                  <c:v>43010</c:v>
                </c:pt>
                <c:pt idx="11">
                  <c:v>43011</c:v>
                </c:pt>
                <c:pt idx="12">
                  <c:v>43012</c:v>
                </c:pt>
                <c:pt idx="13">
                  <c:v>43013</c:v>
                </c:pt>
                <c:pt idx="14">
                  <c:v>43014</c:v>
                </c:pt>
                <c:pt idx="15">
                  <c:v>43015</c:v>
                </c:pt>
                <c:pt idx="16">
                  <c:v>43016</c:v>
                </c:pt>
                <c:pt idx="17">
                  <c:v>43017</c:v>
                </c:pt>
                <c:pt idx="18">
                  <c:v>43018</c:v>
                </c:pt>
                <c:pt idx="19">
                  <c:v>43019</c:v>
                </c:pt>
                <c:pt idx="20">
                  <c:v>43020</c:v>
                </c:pt>
                <c:pt idx="21">
                  <c:v>43021</c:v>
                </c:pt>
                <c:pt idx="22">
                  <c:v>43022</c:v>
                </c:pt>
                <c:pt idx="23">
                  <c:v>43023</c:v>
                </c:pt>
                <c:pt idx="24">
                  <c:v>43024</c:v>
                </c:pt>
                <c:pt idx="25">
                  <c:v>43025</c:v>
                </c:pt>
                <c:pt idx="26">
                  <c:v>43026</c:v>
                </c:pt>
                <c:pt idx="27">
                  <c:v>43027</c:v>
                </c:pt>
                <c:pt idx="28">
                  <c:v>43028</c:v>
                </c:pt>
                <c:pt idx="29">
                  <c:v>43029</c:v>
                </c:pt>
                <c:pt idx="30">
                  <c:v>43030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44A-4BAF-817E-16C76C94F0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269912"/>
        <c:axId val="239271224"/>
      </c:lineChart>
      <c:dateAx>
        <c:axId val="239269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71224"/>
        <c:crosses val="autoZero"/>
        <c:auto val="1"/>
        <c:lblOffset val="100"/>
        <c:baseTimeUnit val="days"/>
      </c:dateAx>
      <c:valAx>
        <c:axId val="23927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69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37</c:v>
                </c:pt>
                <c:pt idx="1">
                  <c:v>183</c:v>
                </c:pt>
                <c:pt idx="2">
                  <c:v>84</c:v>
                </c:pt>
                <c:pt idx="3">
                  <c:v>40</c:v>
                </c:pt>
                <c:pt idx="4">
                  <c:v>108</c:v>
                </c:pt>
                <c:pt idx="5">
                  <c:v>125</c:v>
                </c:pt>
                <c:pt idx="6">
                  <c:v>50</c:v>
                </c:pt>
                <c:pt idx="7">
                  <c:v>16</c:v>
                </c:pt>
                <c:pt idx="8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12-4853-ACBF-0452AD5ECE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40</c:v>
                </c:pt>
                <c:pt idx="1">
                  <c:v>30</c:v>
                </c:pt>
                <c:pt idx="2">
                  <c:v>24</c:v>
                </c:pt>
                <c:pt idx="3">
                  <c:v>42</c:v>
                </c:pt>
                <c:pt idx="4">
                  <c:v>22</c:v>
                </c:pt>
                <c:pt idx="5">
                  <c:v>41</c:v>
                </c:pt>
                <c:pt idx="6">
                  <c:v>36</c:v>
                </c:pt>
                <c:pt idx="7">
                  <c:v>42</c:v>
                </c:pt>
                <c:pt idx="8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12-4853-ACBF-0452AD5ECE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12-4853-ACBF-0452AD5ECE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12-4853-ACBF-0452AD5ECE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012-4853-ACBF-0452AD5ECE0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Sheet1!$G$2:$G$10</c:f>
              <c:numCache>
                <c:formatCode>General</c:formatCode>
                <c:ptCount val="9"/>
                <c:pt idx="0">
                  <c:v>41</c:v>
                </c:pt>
                <c:pt idx="1">
                  <c:v>39</c:v>
                </c:pt>
                <c:pt idx="2">
                  <c:v>57</c:v>
                </c:pt>
                <c:pt idx="3">
                  <c:v>71</c:v>
                </c:pt>
                <c:pt idx="4">
                  <c:v>60</c:v>
                </c:pt>
                <c:pt idx="5">
                  <c:v>52</c:v>
                </c:pt>
                <c:pt idx="6">
                  <c:v>39</c:v>
                </c:pt>
                <c:pt idx="7">
                  <c:v>59</c:v>
                </c:pt>
                <c:pt idx="8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012-4853-ACBF-0452AD5ECE0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Sheet1!$H$2:$H$10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012-4853-ACBF-0452AD5ECE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272208"/>
        <c:axId val="15638176"/>
      </c:lineChart>
      <c:dateAx>
        <c:axId val="239272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38176"/>
        <c:crosses val="autoZero"/>
        <c:auto val="1"/>
        <c:lblOffset val="100"/>
        <c:baseTimeUnit val="days"/>
      </c:dateAx>
      <c:valAx>
        <c:axId val="1563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7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3.2262649356447001E-3</c:v>
                </c:pt>
                <c:pt idx="1">
                  <c:v>1.5956417182706999E-2</c:v>
                </c:pt>
                <c:pt idx="2">
                  <c:v>7.32308856491E-3</c:v>
                </c:pt>
                <c:pt idx="3">
                  <c:v>3.4869296799608998E-3</c:v>
                </c:pt>
                <c:pt idx="4">
                  <c:v>9.4143818630189995E-3</c:v>
                </c:pt>
                <c:pt idx="5">
                  <c:v>1.0895249584019001E-2</c:v>
                </c:pt>
                <c:pt idx="6">
                  <c:v>4.3576250594815997E-3</c:v>
                </c:pt>
                <c:pt idx="7">
                  <c:v>1.3943792572142001E-3</c:v>
                </c:pt>
                <c:pt idx="8">
                  <c:v>3.1373095827377999E-3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4C-4A90-8FAF-2EE6AEE1BE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9.1232135607445999E-3</c:v>
                </c:pt>
                <c:pt idx="1">
                  <c:v>6.8417859798121997E-3</c:v>
                </c:pt>
                <c:pt idx="2">
                  <c:v>5.4730543291860003E-3</c:v>
                </c:pt>
                <c:pt idx="3">
                  <c:v>9.5773209040990997E-3</c:v>
                </c:pt>
                <c:pt idx="4">
                  <c:v>5.0162114834760999E-3</c:v>
                </c:pt>
                <c:pt idx="5">
                  <c:v>9.3479252165983E-3</c:v>
                </c:pt>
                <c:pt idx="6">
                  <c:v>8.2071671366789993E-3</c:v>
                </c:pt>
                <c:pt idx="7">
                  <c:v>9.5742425520371002E-3</c:v>
                </c:pt>
                <c:pt idx="8">
                  <c:v>5.0145993221172996E-3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4C-4A90-8FAF-2EE6AEE1BE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4C-4A90-8FAF-2EE6AEE1BE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4C-4A90-8FAF-2EE6AEE1BE0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54C-4A90-8FAF-2EE6AEE1BE0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Sheet1!$G$2:$G$10</c:f>
              <c:numCache>
                <c:formatCode>General</c:formatCode>
                <c:ptCount val="9"/>
                <c:pt idx="0">
                  <c:v>3.8903860022014E-2</c:v>
                </c:pt>
                <c:pt idx="1">
                  <c:v>3.6991719545855999E-2</c:v>
                </c:pt>
                <c:pt idx="2">
                  <c:v>5.4044828763226999E-2</c:v>
                </c:pt>
                <c:pt idx="3">
                  <c:v>6.7282634446813996E-2</c:v>
                </c:pt>
                <c:pt idx="4">
                  <c:v>5.6820334103564997E-2</c:v>
                </c:pt>
                <c:pt idx="5">
                  <c:v>4.9216324676308001E-2</c:v>
                </c:pt>
                <c:pt idx="6">
                  <c:v>3.6894085594279001E-2</c:v>
                </c:pt>
                <c:pt idx="7">
                  <c:v>5.5793544970543001E-2</c:v>
                </c:pt>
                <c:pt idx="8">
                  <c:v>4.7256299264691999E-2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54C-4A90-8FAF-2EE6AEE1BE0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Sheet1!$H$2:$H$10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54C-4A90-8FAF-2EE6AEE1BE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150528"/>
        <c:axId val="284145608"/>
      </c:lineChart>
      <c:dateAx>
        <c:axId val="284150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45608"/>
        <c:crosses val="autoZero"/>
        <c:auto val="1"/>
        <c:lblOffset val="100"/>
        <c:baseTimeUnit val="days"/>
      </c:dateAx>
      <c:valAx>
        <c:axId val="28414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5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37</c:v>
                </c:pt>
                <c:pt idx="1">
                  <c:v>183</c:v>
                </c:pt>
                <c:pt idx="2">
                  <c:v>84</c:v>
                </c:pt>
                <c:pt idx="3">
                  <c:v>40</c:v>
                </c:pt>
                <c:pt idx="4">
                  <c:v>108</c:v>
                </c:pt>
                <c:pt idx="5">
                  <c:v>125</c:v>
                </c:pt>
                <c:pt idx="6">
                  <c:v>50</c:v>
                </c:pt>
                <c:pt idx="7">
                  <c:v>16</c:v>
                </c:pt>
                <c:pt idx="8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C9-4C22-AC34-D63FAFE6E7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40</c:v>
                </c:pt>
                <c:pt idx="1">
                  <c:v>30</c:v>
                </c:pt>
                <c:pt idx="2">
                  <c:v>24</c:v>
                </c:pt>
                <c:pt idx="3">
                  <c:v>42</c:v>
                </c:pt>
                <c:pt idx="4">
                  <c:v>22</c:v>
                </c:pt>
                <c:pt idx="5">
                  <c:v>41</c:v>
                </c:pt>
                <c:pt idx="6">
                  <c:v>36</c:v>
                </c:pt>
                <c:pt idx="7">
                  <c:v>42</c:v>
                </c:pt>
                <c:pt idx="8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C9-4C22-AC34-D63FAFE6E7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C9-4C22-AC34-D63FAFE6E7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C9-4C22-AC34-D63FAFE6E7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C9-4C22-AC34-D63FAFE6E7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Sheet1!$G$2:$G$10</c:f>
              <c:numCache>
                <c:formatCode>General</c:formatCode>
                <c:ptCount val="9"/>
                <c:pt idx="0">
                  <c:v>41</c:v>
                </c:pt>
                <c:pt idx="1">
                  <c:v>39</c:v>
                </c:pt>
                <c:pt idx="2">
                  <c:v>57</c:v>
                </c:pt>
                <c:pt idx="3">
                  <c:v>71</c:v>
                </c:pt>
                <c:pt idx="4">
                  <c:v>60</c:v>
                </c:pt>
                <c:pt idx="5">
                  <c:v>52</c:v>
                </c:pt>
                <c:pt idx="6">
                  <c:v>39</c:v>
                </c:pt>
                <c:pt idx="7">
                  <c:v>59</c:v>
                </c:pt>
                <c:pt idx="8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AC9-4C22-AC34-D63FAFE6E7F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Sheet1!$H$2:$H$10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AC9-4C22-AC34-D63FAFE6E7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147248"/>
        <c:axId val="284147576"/>
      </c:areaChart>
      <c:dateAx>
        <c:axId val="28414724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47576"/>
        <c:crosses val="autoZero"/>
        <c:auto val="1"/>
        <c:lblOffset val="100"/>
        <c:baseTimeUnit val="days"/>
      </c:dateAx>
      <c:valAx>
        <c:axId val="28414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472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10</c:v>
                </c:pt>
                <c:pt idx="1">
                  <c:v>8</c:v>
                </c:pt>
                <c:pt idx="2">
                  <c:v>14</c:v>
                </c:pt>
                <c:pt idx="3">
                  <c:v>10</c:v>
                </c:pt>
                <c:pt idx="4">
                  <c:v>9</c:v>
                </c:pt>
                <c:pt idx="5">
                  <c:v>7</c:v>
                </c:pt>
                <c:pt idx="6">
                  <c:v>7</c:v>
                </c:pt>
                <c:pt idx="7">
                  <c:v>8</c:v>
                </c:pt>
                <c:pt idx="8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55-47CF-BF13-4E56F455AC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9</c:v>
                </c:pt>
                <c:pt idx="1">
                  <c:v>7</c:v>
                </c:pt>
                <c:pt idx="2">
                  <c:v>12</c:v>
                </c:pt>
                <c:pt idx="3">
                  <c:v>9</c:v>
                </c:pt>
                <c:pt idx="4">
                  <c:v>7</c:v>
                </c:pt>
                <c:pt idx="5">
                  <c:v>8</c:v>
                </c:pt>
                <c:pt idx="6">
                  <c:v>6</c:v>
                </c:pt>
                <c:pt idx="7">
                  <c:v>9</c:v>
                </c:pt>
                <c:pt idx="8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55-47CF-BF13-4E56F455AC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55-47CF-BF13-4E56F455AC2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55-47CF-BF13-4E56F455AC2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055-47CF-BF13-4E56F455AC2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Sheet1!$G$2:$G$10</c:f>
              <c:numCache>
                <c:formatCode>General</c:formatCode>
                <c:ptCount val="9"/>
                <c:pt idx="0">
                  <c:v>8</c:v>
                </c:pt>
                <c:pt idx="1">
                  <c:v>7</c:v>
                </c:pt>
                <c:pt idx="2">
                  <c:v>13</c:v>
                </c:pt>
                <c:pt idx="3">
                  <c:v>9</c:v>
                </c:pt>
                <c:pt idx="4">
                  <c:v>8</c:v>
                </c:pt>
                <c:pt idx="5">
                  <c:v>7</c:v>
                </c:pt>
                <c:pt idx="6">
                  <c:v>5</c:v>
                </c:pt>
                <c:pt idx="7">
                  <c:v>7</c:v>
                </c:pt>
                <c:pt idx="8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055-47CF-BF13-4E56F455AC2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Sheet1!$H$2:$H$10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055-47CF-BF13-4E56F455AC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467432"/>
        <c:axId val="284468088"/>
      </c:lineChart>
      <c:dateAx>
        <c:axId val="284467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68088"/>
        <c:crosses val="autoZero"/>
        <c:auto val="1"/>
        <c:lblOffset val="100"/>
        <c:baseTimeUnit val="days"/>
      </c:dateAx>
      <c:valAx>
        <c:axId val="28446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6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6.4803309921481006E-2</c:v>
                </c:pt>
                <c:pt idx="1">
                  <c:v>6.1891600877096997E-2</c:v>
                </c:pt>
                <c:pt idx="2">
                  <c:v>3.2398498921440998E-2</c:v>
                </c:pt>
                <c:pt idx="3">
                  <c:v>5.3122447503009998E-2</c:v>
                </c:pt>
                <c:pt idx="4">
                  <c:v>3.7985049076935E-2</c:v>
                </c:pt>
                <c:pt idx="5">
                  <c:v>1.9797155111457E-2</c:v>
                </c:pt>
                <c:pt idx="6">
                  <c:v>1.7417670382229002E-2</c:v>
                </c:pt>
                <c:pt idx="7">
                  <c:v>3.2081392835729E-2</c:v>
                </c:pt>
                <c:pt idx="8">
                  <c:v>6.5686388995885E-3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ED-4DB6-BBD1-3642E238C1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5.4736784487595001E-3</c:v>
                </c:pt>
                <c:pt idx="1">
                  <c:v>8.9265963376846998E-3</c:v>
                </c:pt>
                <c:pt idx="2">
                  <c:v>2.1663580556594E-3</c:v>
                </c:pt>
                <c:pt idx="3">
                  <c:v>4.0283627137786999E-3</c:v>
                </c:pt>
                <c:pt idx="4">
                  <c:v>4.3646459767246997E-3</c:v>
                </c:pt>
                <c:pt idx="5">
                  <c:v>4.0752815649081004E-3</c:v>
                </c:pt>
                <c:pt idx="6">
                  <c:v>3.0775613859512999E-3</c:v>
                </c:pt>
                <c:pt idx="7">
                  <c:v>1.3423559917958999E-3</c:v>
                </c:pt>
                <c:pt idx="8">
                  <c:v>1.6809883071593E-3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ED-4DB6-BBD1-3642E238C1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ED-4DB6-BBD1-3642E238C19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ED-4DB6-BBD1-3642E238C19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FED-4DB6-BBD1-3642E238C19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43019</c:v>
                </c:pt>
                <c:pt idx="1">
                  <c:v>43020</c:v>
                </c:pt>
                <c:pt idx="2">
                  <c:v>43021</c:v>
                </c:pt>
                <c:pt idx="3">
                  <c:v>43022</c:v>
                </c:pt>
                <c:pt idx="4">
                  <c:v>43023</c:v>
                </c:pt>
                <c:pt idx="5">
                  <c:v>43024</c:v>
                </c:pt>
                <c:pt idx="6">
                  <c:v>43025</c:v>
                </c:pt>
                <c:pt idx="7">
                  <c:v>43026</c:v>
                </c:pt>
                <c:pt idx="8">
                  <c:v>43027</c:v>
                </c:pt>
              </c:numCache>
            </c:numRef>
          </c:cat>
          <c:val>
            <c:numRef>
              <c:f>Sheet1!$G$2:$G$10</c:f>
              <c:numCache>
                <c:formatCode>General</c:formatCode>
                <c:ptCount val="9"/>
                <c:pt idx="0">
                  <c:v>5.6710854752749E-2</c:v>
                </c:pt>
                <c:pt idx="1">
                  <c:v>3.7696305287913998E-2</c:v>
                </c:pt>
                <c:pt idx="2">
                  <c:v>0.10514955204801001</c:v>
                </c:pt>
                <c:pt idx="3">
                  <c:v>0.11673192707674999</c:v>
                </c:pt>
                <c:pt idx="4">
                  <c:v>8.7691477477136001E-2</c:v>
                </c:pt>
                <c:pt idx="5">
                  <c:v>8.1376204083949993E-2</c:v>
                </c:pt>
                <c:pt idx="6">
                  <c:v>2.8780322366634001E-2</c:v>
                </c:pt>
                <c:pt idx="7">
                  <c:v>5.5423725608833997E-2</c:v>
                </c:pt>
                <c:pt idx="8">
                  <c:v>6.7206206121079998E-2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FED-4DB6-BBD1-3642E238C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231944"/>
        <c:axId val="239231288"/>
      </c:lineChart>
      <c:dateAx>
        <c:axId val="239231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31288"/>
        <c:crosses val="autoZero"/>
        <c:auto val="1"/>
        <c:lblOffset val="100"/>
        <c:baseTimeUnit val="days"/>
      </c:dateAx>
      <c:valAx>
        <c:axId val="23923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31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19A53-4281-4629-8912-4B71A5A33E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COMPILADO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B074B-689F-4473-ABF4-1CD945E2DB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793491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019E0-7892-4032-8B96-3C174F42A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5A5C7B-B530-4169-B601-614FD8BDF4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3026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8E78E-B05C-4F51-A356-E18032AA94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09/22/2017 - 10/22/2017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E1D5B-6C0C-408A-9542-BFD2FEA4F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968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BC647-2AD8-460D-9C33-3EED6912E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1DE24C-D225-4D21-ADDA-FDF0796155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7710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20B9F-9944-4459-A1A2-08187E4756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10/11/2017 - 10/19/2017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3D19A-5164-4979-9C56-65E56234B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448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F39AA-43D6-43C3-A818-F79D3F636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B0C28A-D3C8-4EA4-A963-96C47D10A1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8680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B72411-A5F4-4E56-BDD5-1FFA97464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10/11/2017 - 10/19/2017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39D88-49F2-495F-9F6D-51880EB78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57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7AC7F-7950-427C-9460-4ECD16459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084A9F-4F85-48C1-A891-2B371A5AE7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0819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5655F-7140-4E12-9ABC-F79C28C3D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10/11/2017 - 10/19/2017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40B31-381E-46D8-A4B3-1358EAECC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389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09889-D998-4744-9DCA-DBFA83F80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63C56B-487A-460B-91EF-B6649BEAD5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6480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9FEC5-539E-4F8E-BCFF-2876F38BD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10/11/2017 - 10/19/2017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2FA1D-CD70-482D-BDCF-734A82602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658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E56BD-A47C-402D-8683-755A66F54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D9AF9C-486F-40A2-B018-5C61AA1EBD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7507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E6A87-4BEA-4848-A3D7-AA8E98E8C0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10/11/2017 - 10/19/2017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18A52-0974-4DA3-9418-D65EAA90E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8381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Reporte COMPILADO</vt:lpstr>
      <vt:lpstr>Overall Overall Audience</vt:lpstr>
      <vt:lpstr>Overall Overall Audience Change</vt:lpstr>
      <vt:lpstr>Overall Overall Audience Change Rate</vt:lpstr>
      <vt:lpstr>Overall Overall Audience Distribution Development</vt:lpstr>
      <vt:lpstr>Overall Overall Posted Content</vt:lpstr>
      <vt:lpstr>Overall Overall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COMPILADO</dc:title>
  <dc:creator>Administrator</dc:creator>
  <cp:lastModifiedBy>Administrator</cp:lastModifiedBy>
  <cp:revision>1</cp:revision>
  <dcterms:created xsi:type="dcterms:W3CDTF">2017-10-23T17:26:01Z</dcterms:created>
  <dcterms:modified xsi:type="dcterms:W3CDTF">2017-10-23T17:26:16Z</dcterms:modified>
</cp:coreProperties>
</file>