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1145970</c:v>
                </c:pt>
                <c:pt idx="1">
                  <c:v>1145998</c:v>
                </c:pt>
                <c:pt idx="2">
                  <c:v>1146135</c:v>
                </c:pt>
                <c:pt idx="3">
                  <c:v>1146173</c:v>
                </c:pt>
                <c:pt idx="4">
                  <c:v>1146196</c:v>
                </c:pt>
                <c:pt idx="5">
                  <c:v>1146251</c:v>
                </c:pt>
                <c:pt idx="6">
                  <c:v>1146253</c:v>
                </c:pt>
                <c:pt idx="7">
                  <c:v>1146295</c:v>
                </c:pt>
                <c:pt idx="8">
                  <c:v>1146382</c:v>
                </c:pt>
                <c:pt idx="9">
                  <c:v>1146412</c:v>
                </c:pt>
                <c:pt idx="10">
                  <c:v>1146401</c:v>
                </c:pt>
                <c:pt idx="11">
                  <c:v>1146439</c:v>
                </c:pt>
                <c:pt idx="12">
                  <c:v>1146474</c:v>
                </c:pt>
                <c:pt idx="13">
                  <c:v>1146534</c:v>
                </c:pt>
                <c:pt idx="14">
                  <c:v>1146623</c:v>
                </c:pt>
                <c:pt idx="15">
                  <c:v>1146676</c:v>
                </c:pt>
                <c:pt idx="16">
                  <c:v>1146744</c:v>
                </c:pt>
                <c:pt idx="17">
                  <c:v>1146780</c:v>
                </c:pt>
                <c:pt idx="18">
                  <c:v>1146837</c:v>
                </c:pt>
                <c:pt idx="19">
                  <c:v>1146874</c:v>
                </c:pt>
                <c:pt idx="20">
                  <c:v>1147057</c:v>
                </c:pt>
                <c:pt idx="21">
                  <c:v>1147141</c:v>
                </c:pt>
                <c:pt idx="22">
                  <c:v>1147181</c:v>
                </c:pt>
                <c:pt idx="23">
                  <c:v>1147289</c:v>
                </c:pt>
                <c:pt idx="24">
                  <c:v>1147414</c:v>
                </c:pt>
                <c:pt idx="25">
                  <c:v>1147464</c:v>
                </c:pt>
                <c:pt idx="26">
                  <c:v>1147480</c:v>
                </c:pt>
                <c:pt idx="27">
                  <c:v>1147516</c:v>
                </c:pt>
                <c:pt idx="28">
                  <c:v>1147533</c:v>
                </c:pt>
                <c:pt idx="29">
                  <c:v>1147592</c:v>
                </c:pt>
                <c:pt idx="30">
                  <c:v>1147627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28-496B-9362-003753BA66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437948</c:v>
                </c:pt>
                <c:pt idx="1">
                  <c:v>437988</c:v>
                </c:pt>
                <c:pt idx="2">
                  <c:v>438010</c:v>
                </c:pt>
                <c:pt idx="3">
                  <c:v>438053</c:v>
                </c:pt>
                <c:pt idx="4">
                  <c:v>438069</c:v>
                </c:pt>
                <c:pt idx="5">
                  <c:v>438124</c:v>
                </c:pt>
                <c:pt idx="6">
                  <c:v>438158</c:v>
                </c:pt>
                <c:pt idx="7">
                  <c:v>438187</c:v>
                </c:pt>
                <c:pt idx="8">
                  <c:v>438221</c:v>
                </c:pt>
                <c:pt idx="9">
                  <c:v>438254</c:v>
                </c:pt>
                <c:pt idx="10">
                  <c:v>438266</c:v>
                </c:pt>
                <c:pt idx="11">
                  <c:v>438303</c:v>
                </c:pt>
                <c:pt idx="12">
                  <c:v>438317</c:v>
                </c:pt>
                <c:pt idx="13">
                  <c:v>438312</c:v>
                </c:pt>
                <c:pt idx="14">
                  <c:v>438354</c:v>
                </c:pt>
                <c:pt idx="15">
                  <c:v>438381</c:v>
                </c:pt>
                <c:pt idx="16">
                  <c:v>438410</c:v>
                </c:pt>
                <c:pt idx="17">
                  <c:v>438449</c:v>
                </c:pt>
                <c:pt idx="18">
                  <c:v>438442</c:v>
                </c:pt>
                <c:pt idx="19">
                  <c:v>438482</c:v>
                </c:pt>
                <c:pt idx="20">
                  <c:v>438512</c:v>
                </c:pt>
                <c:pt idx="21">
                  <c:v>438536</c:v>
                </c:pt>
                <c:pt idx="22">
                  <c:v>438578</c:v>
                </c:pt>
                <c:pt idx="23">
                  <c:v>438600</c:v>
                </c:pt>
                <c:pt idx="24">
                  <c:v>438641</c:v>
                </c:pt>
                <c:pt idx="25">
                  <c:v>438677</c:v>
                </c:pt>
                <c:pt idx="26">
                  <c:v>438719</c:v>
                </c:pt>
                <c:pt idx="27">
                  <c:v>438741</c:v>
                </c:pt>
                <c:pt idx="28">
                  <c:v>438780</c:v>
                </c:pt>
                <c:pt idx="29">
                  <c:v>438811</c:v>
                </c:pt>
                <c:pt idx="30">
                  <c:v>438834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28-496B-9362-003753BA66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28-496B-9362-003753BA664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28-496B-9362-003753BA664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A28-496B-9362-003753BA664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104776</c:v>
                </c:pt>
                <c:pt idx="1">
                  <c:v>104804</c:v>
                </c:pt>
                <c:pt idx="2">
                  <c:v>104839</c:v>
                </c:pt>
                <c:pt idx="3">
                  <c:v>104853</c:v>
                </c:pt>
                <c:pt idx="4">
                  <c:v>104899</c:v>
                </c:pt>
                <c:pt idx="5">
                  <c:v>104938</c:v>
                </c:pt>
                <c:pt idx="6">
                  <c:v>104965</c:v>
                </c:pt>
                <c:pt idx="7">
                  <c:v>105015</c:v>
                </c:pt>
                <c:pt idx="8">
                  <c:v>105060</c:v>
                </c:pt>
                <c:pt idx="9">
                  <c:v>105111</c:v>
                </c:pt>
                <c:pt idx="10">
                  <c:v>105137</c:v>
                </c:pt>
                <c:pt idx="11">
                  <c:v>105155</c:v>
                </c:pt>
                <c:pt idx="12">
                  <c:v>105195</c:v>
                </c:pt>
                <c:pt idx="13">
                  <c:v>105208</c:v>
                </c:pt>
                <c:pt idx="14">
                  <c:v>105258</c:v>
                </c:pt>
                <c:pt idx="15">
                  <c:v>105291</c:v>
                </c:pt>
                <c:pt idx="16">
                  <c:v>105317</c:v>
                </c:pt>
                <c:pt idx="17">
                  <c:v>105354</c:v>
                </c:pt>
                <c:pt idx="18">
                  <c:v>105388</c:v>
                </c:pt>
                <c:pt idx="19">
                  <c:v>105429</c:v>
                </c:pt>
                <c:pt idx="20">
                  <c:v>105468</c:v>
                </c:pt>
                <c:pt idx="21">
                  <c:v>105525</c:v>
                </c:pt>
                <c:pt idx="22">
                  <c:v>105596</c:v>
                </c:pt>
                <c:pt idx="23">
                  <c:v>105656</c:v>
                </c:pt>
                <c:pt idx="24">
                  <c:v>105708</c:v>
                </c:pt>
                <c:pt idx="25">
                  <c:v>105747</c:v>
                </c:pt>
                <c:pt idx="26">
                  <c:v>105806</c:v>
                </c:pt>
                <c:pt idx="27">
                  <c:v>105856</c:v>
                </c:pt>
                <c:pt idx="28">
                  <c:v>105906</c:v>
                </c:pt>
                <c:pt idx="29">
                  <c:v>105962</c:v>
                </c:pt>
                <c:pt idx="30">
                  <c:v>106044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A28-496B-9362-003753BA664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A28-496B-9362-003753BA66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784384"/>
        <c:axId val="249783728"/>
      </c:lineChart>
      <c:dateAx>
        <c:axId val="249784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83728"/>
        <c:crosses val="autoZero"/>
        <c:auto val="1"/>
        <c:lblOffset val="100"/>
        <c:baseTimeUnit val="days"/>
      </c:dateAx>
      <c:valAx>
        <c:axId val="24978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8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37</c:v>
                </c:pt>
                <c:pt idx="1">
                  <c:v>183</c:v>
                </c:pt>
                <c:pt idx="2">
                  <c:v>84</c:v>
                </c:pt>
                <c:pt idx="3">
                  <c:v>40</c:v>
                </c:pt>
                <c:pt idx="4">
                  <c:v>108</c:v>
                </c:pt>
                <c:pt idx="5">
                  <c:v>125</c:v>
                </c:pt>
                <c:pt idx="6">
                  <c:v>50</c:v>
                </c:pt>
                <c:pt idx="7">
                  <c:v>16</c:v>
                </c:pt>
                <c:pt idx="8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83-46CC-ACC1-BB3FDF3690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40</c:v>
                </c:pt>
                <c:pt idx="1">
                  <c:v>30</c:v>
                </c:pt>
                <c:pt idx="2">
                  <c:v>24</c:v>
                </c:pt>
                <c:pt idx="3">
                  <c:v>42</c:v>
                </c:pt>
                <c:pt idx="4">
                  <c:v>22</c:v>
                </c:pt>
                <c:pt idx="5">
                  <c:v>41</c:v>
                </c:pt>
                <c:pt idx="6">
                  <c:v>36</c:v>
                </c:pt>
                <c:pt idx="7">
                  <c:v>42</c:v>
                </c:pt>
                <c:pt idx="8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83-46CC-ACC1-BB3FDF3690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83-46CC-ACC1-BB3FDF3690F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383-46CC-ACC1-BB3FDF3690F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383-46CC-ACC1-BB3FDF3690F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Sheet1!$G$2:$G$10</c:f>
              <c:numCache>
                <c:formatCode>General</c:formatCode>
                <c:ptCount val="9"/>
                <c:pt idx="0">
                  <c:v>41</c:v>
                </c:pt>
                <c:pt idx="1">
                  <c:v>39</c:v>
                </c:pt>
                <c:pt idx="2">
                  <c:v>57</c:v>
                </c:pt>
                <c:pt idx="3">
                  <c:v>71</c:v>
                </c:pt>
                <c:pt idx="4">
                  <c:v>60</c:v>
                </c:pt>
                <c:pt idx="5">
                  <c:v>52</c:v>
                </c:pt>
                <c:pt idx="6">
                  <c:v>39</c:v>
                </c:pt>
                <c:pt idx="7">
                  <c:v>59</c:v>
                </c:pt>
                <c:pt idx="8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383-46CC-ACC1-BB3FDF3690F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Sheet1!$H$2:$H$10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383-46CC-ACC1-BB3FDF3690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050960"/>
        <c:axId val="251051616"/>
      </c:lineChart>
      <c:dateAx>
        <c:axId val="251050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51616"/>
        <c:crosses val="autoZero"/>
        <c:auto val="1"/>
        <c:lblOffset val="100"/>
        <c:baseTimeUnit val="days"/>
      </c:dateAx>
      <c:valAx>
        <c:axId val="25105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5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3.2262649356447001E-3</c:v>
                </c:pt>
                <c:pt idx="1">
                  <c:v>1.5956417182706999E-2</c:v>
                </c:pt>
                <c:pt idx="2">
                  <c:v>7.32308856491E-3</c:v>
                </c:pt>
                <c:pt idx="3">
                  <c:v>3.4869296799608998E-3</c:v>
                </c:pt>
                <c:pt idx="4">
                  <c:v>9.4143818630189995E-3</c:v>
                </c:pt>
                <c:pt idx="5">
                  <c:v>1.0895249584019001E-2</c:v>
                </c:pt>
                <c:pt idx="6">
                  <c:v>4.3576250594815997E-3</c:v>
                </c:pt>
                <c:pt idx="7">
                  <c:v>1.3943792572142001E-3</c:v>
                </c:pt>
                <c:pt idx="8">
                  <c:v>3.1373095827377999E-3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A1-42DF-98A3-5D2B3B5F06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9.1232135607445999E-3</c:v>
                </c:pt>
                <c:pt idx="1">
                  <c:v>6.8417859798121997E-3</c:v>
                </c:pt>
                <c:pt idx="2">
                  <c:v>5.4730543291860003E-3</c:v>
                </c:pt>
                <c:pt idx="3">
                  <c:v>9.5773209040990997E-3</c:v>
                </c:pt>
                <c:pt idx="4">
                  <c:v>5.0162114834760999E-3</c:v>
                </c:pt>
                <c:pt idx="5">
                  <c:v>9.3479252165983E-3</c:v>
                </c:pt>
                <c:pt idx="6">
                  <c:v>8.2071671366789993E-3</c:v>
                </c:pt>
                <c:pt idx="7">
                  <c:v>9.5742425520371002E-3</c:v>
                </c:pt>
                <c:pt idx="8">
                  <c:v>5.0145993221172996E-3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A1-42DF-98A3-5D2B3B5F06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0A1-42DF-98A3-5D2B3B5F06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0A1-42DF-98A3-5D2B3B5F06A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0A1-42DF-98A3-5D2B3B5F06A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Sheet1!$G$2:$G$10</c:f>
              <c:numCache>
                <c:formatCode>General</c:formatCode>
                <c:ptCount val="9"/>
                <c:pt idx="0">
                  <c:v>3.8903860022014E-2</c:v>
                </c:pt>
                <c:pt idx="1">
                  <c:v>3.6991719545855999E-2</c:v>
                </c:pt>
                <c:pt idx="2">
                  <c:v>5.4044828763226999E-2</c:v>
                </c:pt>
                <c:pt idx="3">
                  <c:v>6.7282634446813996E-2</c:v>
                </c:pt>
                <c:pt idx="4">
                  <c:v>5.6820334103564997E-2</c:v>
                </c:pt>
                <c:pt idx="5">
                  <c:v>4.9216324676308001E-2</c:v>
                </c:pt>
                <c:pt idx="6">
                  <c:v>3.6894085594279001E-2</c:v>
                </c:pt>
                <c:pt idx="7">
                  <c:v>5.5793544970543001E-2</c:v>
                </c:pt>
                <c:pt idx="8">
                  <c:v>4.7256299264691999E-2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0A1-42DF-98A3-5D2B3B5F06A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Sheet1!$H$2:$H$10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0A1-42DF-98A3-5D2B3B5F06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417472"/>
        <c:axId val="245412880"/>
      </c:lineChart>
      <c:dateAx>
        <c:axId val="245417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12880"/>
        <c:crosses val="autoZero"/>
        <c:auto val="1"/>
        <c:lblOffset val="100"/>
        <c:baseTimeUnit val="days"/>
      </c:dateAx>
      <c:valAx>
        <c:axId val="245412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17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37</c:v>
                </c:pt>
                <c:pt idx="1">
                  <c:v>183</c:v>
                </c:pt>
                <c:pt idx="2">
                  <c:v>84</c:v>
                </c:pt>
                <c:pt idx="3">
                  <c:v>40</c:v>
                </c:pt>
                <c:pt idx="4">
                  <c:v>108</c:v>
                </c:pt>
                <c:pt idx="5">
                  <c:v>125</c:v>
                </c:pt>
                <c:pt idx="6">
                  <c:v>50</c:v>
                </c:pt>
                <c:pt idx="7">
                  <c:v>16</c:v>
                </c:pt>
                <c:pt idx="8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16-42E1-8A7D-027B0D447D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40</c:v>
                </c:pt>
                <c:pt idx="1">
                  <c:v>30</c:v>
                </c:pt>
                <c:pt idx="2">
                  <c:v>24</c:v>
                </c:pt>
                <c:pt idx="3">
                  <c:v>42</c:v>
                </c:pt>
                <c:pt idx="4">
                  <c:v>22</c:v>
                </c:pt>
                <c:pt idx="5">
                  <c:v>41</c:v>
                </c:pt>
                <c:pt idx="6">
                  <c:v>36</c:v>
                </c:pt>
                <c:pt idx="7">
                  <c:v>42</c:v>
                </c:pt>
                <c:pt idx="8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16-42E1-8A7D-027B0D447D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16-42E1-8A7D-027B0D447D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16-42E1-8A7D-027B0D447DE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16-42E1-8A7D-027B0D447DE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Sheet1!$G$2:$G$10</c:f>
              <c:numCache>
                <c:formatCode>General</c:formatCode>
                <c:ptCount val="9"/>
                <c:pt idx="0">
                  <c:v>41</c:v>
                </c:pt>
                <c:pt idx="1">
                  <c:v>39</c:v>
                </c:pt>
                <c:pt idx="2">
                  <c:v>57</c:v>
                </c:pt>
                <c:pt idx="3">
                  <c:v>71</c:v>
                </c:pt>
                <c:pt idx="4">
                  <c:v>60</c:v>
                </c:pt>
                <c:pt idx="5">
                  <c:v>52</c:v>
                </c:pt>
                <c:pt idx="6">
                  <c:v>39</c:v>
                </c:pt>
                <c:pt idx="7">
                  <c:v>59</c:v>
                </c:pt>
                <c:pt idx="8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716-42E1-8A7D-027B0D447DE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Sheet1!$H$2:$H$10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716-42E1-8A7D-027B0D447D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5417800"/>
        <c:axId val="245414848"/>
      </c:areaChart>
      <c:dateAx>
        <c:axId val="24541780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14848"/>
        <c:crosses val="autoZero"/>
        <c:auto val="1"/>
        <c:lblOffset val="100"/>
        <c:baseTimeUnit val="days"/>
      </c:dateAx>
      <c:valAx>
        <c:axId val="24541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178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10</c:v>
                </c:pt>
                <c:pt idx="1">
                  <c:v>8</c:v>
                </c:pt>
                <c:pt idx="2">
                  <c:v>14</c:v>
                </c:pt>
                <c:pt idx="3">
                  <c:v>10</c:v>
                </c:pt>
                <c:pt idx="4">
                  <c:v>9</c:v>
                </c:pt>
                <c:pt idx="5">
                  <c:v>7</c:v>
                </c:pt>
                <c:pt idx="6">
                  <c:v>7</c:v>
                </c:pt>
                <c:pt idx="7">
                  <c:v>8</c:v>
                </c:pt>
                <c:pt idx="8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B5-4C8E-8D40-D1B5D0D473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9</c:v>
                </c:pt>
                <c:pt idx="1">
                  <c:v>7</c:v>
                </c:pt>
                <c:pt idx="2">
                  <c:v>12</c:v>
                </c:pt>
                <c:pt idx="3">
                  <c:v>9</c:v>
                </c:pt>
                <c:pt idx="4">
                  <c:v>7</c:v>
                </c:pt>
                <c:pt idx="5">
                  <c:v>8</c:v>
                </c:pt>
                <c:pt idx="6">
                  <c:v>6</c:v>
                </c:pt>
                <c:pt idx="7">
                  <c:v>9</c:v>
                </c:pt>
                <c:pt idx="8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B5-4C8E-8D40-D1B5D0D473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B5-4C8E-8D40-D1B5D0D473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9B5-4C8E-8D40-D1B5D0D4739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9B5-4C8E-8D40-D1B5D0D4739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Sheet1!$G$2:$G$10</c:f>
              <c:numCache>
                <c:formatCode>General</c:formatCode>
                <c:ptCount val="9"/>
                <c:pt idx="0">
                  <c:v>8</c:v>
                </c:pt>
                <c:pt idx="1">
                  <c:v>7</c:v>
                </c:pt>
                <c:pt idx="2">
                  <c:v>13</c:v>
                </c:pt>
                <c:pt idx="3">
                  <c:v>9</c:v>
                </c:pt>
                <c:pt idx="4">
                  <c:v>8</c:v>
                </c:pt>
                <c:pt idx="5">
                  <c:v>7</c:v>
                </c:pt>
                <c:pt idx="6">
                  <c:v>5</c:v>
                </c:pt>
                <c:pt idx="7">
                  <c:v>7</c:v>
                </c:pt>
                <c:pt idx="8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9B5-4C8E-8D40-D1B5D0D4739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Sheet1!$H$2:$H$10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9B5-4C8E-8D40-D1B5D0D473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208680"/>
        <c:axId val="295211632"/>
      </c:lineChart>
      <c:dateAx>
        <c:axId val="295208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11632"/>
        <c:crosses val="autoZero"/>
        <c:auto val="1"/>
        <c:lblOffset val="100"/>
        <c:baseTimeUnit val="days"/>
      </c:dateAx>
      <c:valAx>
        <c:axId val="29521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08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6.4803309921481006E-2</c:v>
                </c:pt>
                <c:pt idx="1">
                  <c:v>6.1891600877096997E-2</c:v>
                </c:pt>
                <c:pt idx="2">
                  <c:v>3.2398498921440998E-2</c:v>
                </c:pt>
                <c:pt idx="3">
                  <c:v>5.3122447503009998E-2</c:v>
                </c:pt>
                <c:pt idx="4">
                  <c:v>3.7985049076935E-2</c:v>
                </c:pt>
                <c:pt idx="5">
                  <c:v>1.9797155111457E-2</c:v>
                </c:pt>
                <c:pt idx="6">
                  <c:v>1.7417670382229002E-2</c:v>
                </c:pt>
                <c:pt idx="7">
                  <c:v>3.2081392835729E-2</c:v>
                </c:pt>
                <c:pt idx="8">
                  <c:v>6.5686388995885E-3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AD-4D18-B7F4-ED15028824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5.4736784487595001E-3</c:v>
                </c:pt>
                <c:pt idx="1">
                  <c:v>8.9265963376846998E-3</c:v>
                </c:pt>
                <c:pt idx="2">
                  <c:v>2.1663580556594E-3</c:v>
                </c:pt>
                <c:pt idx="3">
                  <c:v>4.0283627137786999E-3</c:v>
                </c:pt>
                <c:pt idx="4">
                  <c:v>4.3646459767246997E-3</c:v>
                </c:pt>
                <c:pt idx="5">
                  <c:v>4.0752815649081004E-3</c:v>
                </c:pt>
                <c:pt idx="6">
                  <c:v>3.0775613859512999E-3</c:v>
                </c:pt>
                <c:pt idx="7">
                  <c:v>1.3423559917958999E-3</c:v>
                </c:pt>
                <c:pt idx="8">
                  <c:v>1.6809883071593E-3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AD-4D18-B7F4-ED15028824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AD-4D18-B7F4-ED15028824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DAD-4D18-B7F4-ED150288242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DAD-4D18-B7F4-ED150288242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Sheet1!$G$2:$G$10</c:f>
              <c:numCache>
                <c:formatCode>General</c:formatCode>
                <c:ptCount val="9"/>
                <c:pt idx="0">
                  <c:v>5.6710854752749E-2</c:v>
                </c:pt>
                <c:pt idx="1">
                  <c:v>3.7696305287913998E-2</c:v>
                </c:pt>
                <c:pt idx="2">
                  <c:v>0.10514955204801001</c:v>
                </c:pt>
                <c:pt idx="3">
                  <c:v>0.11673192707674999</c:v>
                </c:pt>
                <c:pt idx="4">
                  <c:v>8.7691477477136001E-2</c:v>
                </c:pt>
                <c:pt idx="5">
                  <c:v>8.1376204083949993E-2</c:v>
                </c:pt>
                <c:pt idx="6">
                  <c:v>2.8780322366634001E-2</c:v>
                </c:pt>
                <c:pt idx="7">
                  <c:v>5.5423725608833997E-2</c:v>
                </c:pt>
                <c:pt idx="8">
                  <c:v>6.7206206121079998E-2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DAD-4D18-B7F4-ED15028824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207368"/>
        <c:axId val="295208352"/>
      </c:lineChart>
      <c:dateAx>
        <c:axId val="295207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08352"/>
        <c:crosses val="autoZero"/>
        <c:auto val="1"/>
        <c:lblOffset val="100"/>
        <c:baseTimeUnit val="days"/>
      </c:dateAx>
      <c:valAx>
        <c:axId val="29520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0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7DC0C-BA4F-4578-9B21-4EE7D0FCC0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COMPILADO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87B2FF-B17D-47A6-A52E-E1C9AE42C5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112960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5C894-D5A9-4606-AC63-023E46E2B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102021-63ED-4718-A291-582108EE25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345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E98FA-9236-426E-82B2-D72CD28701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09/22/2017 - 10/22/2017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794B9-BFD1-4E67-8140-8E89AE8E6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603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3524A-B06A-45FC-BCFA-63CF3F966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40E781-910B-4737-BA37-07393EEF89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0750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CDEBE-2F18-4F02-A05A-3B698901DB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10/11/2017 - 10/19/2017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31A5D-47D6-443E-9A99-11EB1BC1D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322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A0414-449C-423F-8332-EA8753B9B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44615B-9862-4FE8-9F5E-EC819969DD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5308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4CE10-05D4-433D-9967-892097FDC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10/11/2017 - 10/19/2017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D38459-0520-42C1-A099-63C01370B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205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FBCA6-64FE-4AD0-9BF7-37C6184FD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Distribution Development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3E6C63-9018-4D58-BF61-05AEFFA287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6977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C89C5-DA52-4027-BDC6-F8182FFE1D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10/11/2017 - 10/19/2017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CEA5E-DC73-4600-8A92-977EF2DAC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664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F3C16-7357-47E4-9005-B83CA716B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52845A-0374-4AC2-A588-C76C87A9AA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3549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4E3EC-0671-476B-93F9-DA7AB572DB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10/11/2017 - 10/19/2017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98F83-7B3F-48DA-ADD4-FC960042F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542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25051-7BF2-432A-AE5E-FC2D83031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E2D580-9B76-412D-B60A-46D822D3C4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33352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7803C-EBD7-4952-A350-2B13CD3E32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10/11/2017 - 10/19/2017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58F5E-26BC-4C79-9480-9C8FDFA57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6134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64</Words>
  <Application>Microsoft Office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Reporte COMPILADO</vt:lpstr>
      <vt:lpstr>Overall Overall Audience</vt:lpstr>
      <vt:lpstr>Overall Overall Audience Change</vt:lpstr>
      <vt:lpstr>Overall Overall Audience Change Rate</vt:lpstr>
      <vt:lpstr>Overall Overall Audience Distribution Development</vt:lpstr>
      <vt:lpstr>Overall Overall Posted Content</vt:lpstr>
      <vt:lpstr>Overall Overall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COMPILADO</dc:title>
  <dc:creator>Administrator</dc:creator>
  <cp:lastModifiedBy>Administrator</cp:lastModifiedBy>
  <cp:revision>1</cp:revision>
  <dcterms:created xsi:type="dcterms:W3CDTF">2017-10-23T17:25:13Z</dcterms:created>
  <dcterms:modified xsi:type="dcterms:W3CDTF">2017-10-23T17:25:27Z</dcterms:modified>
</cp:coreProperties>
</file>