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42989</c:v>
                </c:pt>
                <c:pt idx="1">
                  <c:v>42990</c:v>
                </c:pt>
                <c:pt idx="2">
                  <c:v>42991</c:v>
                </c:pt>
                <c:pt idx="3">
                  <c:v>42992</c:v>
                </c:pt>
                <c:pt idx="4">
                  <c:v>42993</c:v>
                </c:pt>
                <c:pt idx="5">
                  <c:v>42994</c:v>
                </c:pt>
                <c:pt idx="6">
                  <c:v>42995</c:v>
                </c:pt>
                <c:pt idx="7">
                  <c:v>42996</c:v>
                </c:pt>
                <c:pt idx="8">
                  <c:v>42997</c:v>
                </c:pt>
                <c:pt idx="9">
                  <c:v>42998</c:v>
                </c:pt>
                <c:pt idx="10">
                  <c:v>42999</c:v>
                </c:pt>
                <c:pt idx="11">
                  <c:v>43000</c:v>
                </c:pt>
                <c:pt idx="12">
                  <c:v>43001</c:v>
                </c:pt>
                <c:pt idx="13">
                  <c:v>43002</c:v>
                </c:pt>
                <c:pt idx="14">
                  <c:v>43003</c:v>
                </c:pt>
                <c:pt idx="15">
                  <c:v>43004</c:v>
                </c:pt>
                <c:pt idx="16">
                  <c:v>43005</c:v>
                </c:pt>
                <c:pt idx="17">
                  <c:v>43006</c:v>
                </c:pt>
                <c:pt idx="18">
                  <c:v>43007</c:v>
                </c:pt>
                <c:pt idx="19">
                  <c:v>43008</c:v>
                </c:pt>
                <c:pt idx="20">
                  <c:v>43009</c:v>
                </c:pt>
                <c:pt idx="21">
                  <c:v>43010</c:v>
                </c:pt>
                <c:pt idx="22">
                  <c:v>43011</c:v>
                </c:pt>
                <c:pt idx="23">
                  <c:v>43012</c:v>
                </c:pt>
                <c:pt idx="24">
                  <c:v>43013</c:v>
                </c:pt>
                <c:pt idx="25">
                  <c:v>43014</c:v>
                </c:pt>
                <c:pt idx="26">
                  <c:v>43015</c:v>
                </c:pt>
                <c:pt idx="27">
                  <c:v>43016</c:v>
                </c:pt>
                <c:pt idx="28">
                  <c:v>43017</c:v>
                </c:pt>
                <c:pt idx="29">
                  <c:v>43018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44411</c:v>
                </c:pt>
                <c:pt idx="1">
                  <c:v>44447</c:v>
                </c:pt>
                <c:pt idx="2">
                  <c:v>44460</c:v>
                </c:pt>
                <c:pt idx="3">
                  <c:v>44487</c:v>
                </c:pt>
                <c:pt idx="4">
                  <c:v>44512</c:v>
                </c:pt>
                <c:pt idx="5">
                  <c:v>44528</c:v>
                </c:pt>
                <c:pt idx="6">
                  <c:v>44550</c:v>
                </c:pt>
                <c:pt idx="7">
                  <c:v>44576</c:v>
                </c:pt>
                <c:pt idx="8">
                  <c:v>44605</c:v>
                </c:pt>
                <c:pt idx="9">
                  <c:v>44744</c:v>
                </c:pt>
                <c:pt idx="10">
                  <c:v>44828</c:v>
                </c:pt>
                <c:pt idx="11">
                  <c:v>44867</c:v>
                </c:pt>
                <c:pt idx="12">
                  <c:v>44956</c:v>
                </c:pt>
                <c:pt idx="13">
                  <c:v>45041</c:v>
                </c:pt>
                <c:pt idx="14">
                  <c:v>45132</c:v>
                </c:pt>
                <c:pt idx="15">
                  <c:v>45237</c:v>
                </c:pt>
                <c:pt idx="16">
                  <c:v>45333</c:v>
                </c:pt>
                <c:pt idx="17">
                  <c:v>45410</c:v>
                </c:pt>
                <c:pt idx="18">
                  <c:v>45505</c:v>
                </c:pt>
                <c:pt idx="19">
                  <c:v>45594</c:v>
                </c:pt>
                <c:pt idx="20">
                  <c:v>45666</c:v>
                </c:pt>
                <c:pt idx="21">
                  <c:v>45688</c:v>
                </c:pt>
                <c:pt idx="22">
                  <c:v>45705</c:v>
                </c:pt>
                <c:pt idx="23">
                  <c:v>45717</c:v>
                </c:pt>
                <c:pt idx="24">
                  <c:v>45724</c:v>
                </c:pt>
                <c:pt idx="25">
                  <c:v>45716</c:v>
                </c:pt>
                <c:pt idx="26">
                  <c:v>45693</c:v>
                </c:pt>
                <c:pt idx="27">
                  <c:v>45672</c:v>
                </c:pt>
                <c:pt idx="28">
                  <c:v>45664</c:v>
                </c:pt>
                <c:pt idx="29">
                  <c:v>45644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73B-4ACF-92AF-434C7D08A12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42989</c:v>
                </c:pt>
                <c:pt idx="1">
                  <c:v>42990</c:v>
                </c:pt>
                <c:pt idx="2">
                  <c:v>42991</c:v>
                </c:pt>
                <c:pt idx="3">
                  <c:v>42992</c:v>
                </c:pt>
                <c:pt idx="4">
                  <c:v>42993</c:v>
                </c:pt>
                <c:pt idx="5">
                  <c:v>42994</c:v>
                </c:pt>
                <c:pt idx="6">
                  <c:v>42995</c:v>
                </c:pt>
                <c:pt idx="7">
                  <c:v>42996</c:v>
                </c:pt>
                <c:pt idx="8">
                  <c:v>42997</c:v>
                </c:pt>
                <c:pt idx="9">
                  <c:v>42998</c:v>
                </c:pt>
                <c:pt idx="10">
                  <c:v>42999</c:v>
                </c:pt>
                <c:pt idx="11">
                  <c:v>43000</c:v>
                </c:pt>
                <c:pt idx="12">
                  <c:v>43001</c:v>
                </c:pt>
                <c:pt idx="13">
                  <c:v>43002</c:v>
                </c:pt>
                <c:pt idx="14">
                  <c:v>43003</c:v>
                </c:pt>
                <c:pt idx="15">
                  <c:v>43004</c:v>
                </c:pt>
                <c:pt idx="16">
                  <c:v>43005</c:v>
                </c:pt>
                <c:pt idx="17">
                  <c:v>43006</c:v>
                </c:pt>
                <c:pt idx="18">
                  <c:v>43007</c:v>
                </c:pt>
                <c:pt idx="19">
                  <c:v>43008</c:v>
                </c:pt>
                <c:pt idx="20">
                  <c:v>43009</c:v>
                </c:pt>
                <c:pt idx="21">
                  <c:v>43010</c:v>
                </c:pt>
                <c:pt idx="22">
                  <c:v>43011</c:v>
                </c:pt>
                <c:pt idx="23">
                  <c:v>43012</c:v>
                </c:pt>
                <c:pt idx="24">
                  <c:v>43013</c:v>
                </c:pt>
                <c:pt idx="25">
                  <c:v>43014</c:v>
                </c:pt>
                <c:pt idx="26">
                  <c:v>43015</c:v>
                </c:pt>
                <c:pt idx="27">
                  <c:v>43016</c:v>
                </c:pt>
                <c:pt idx="28">
                  <c:v>43017</c:v>
                </c:pt>
                <c:pt idx="29">
                  <c:v>43018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3150</c:v>
                </c:pt>
                <c:pt idx="1">
                  <c:v>3169</c:v>
                </c:pt>
                <c:pt idx="2">
                  <c:v>3187</c:v>
                </c:pt>
                <c:pt idx="3">
                  <c:v>3205</c:v>
                </c:pt>
                <c:pt idx="4">
                  <c:v>3219</c:v>
                </c:pt>
                <c:pt idx="5">
                  <c:v>3225</c:v>
                </c:pt>
                <c:pt idx="6">
                  <c:v>3232</c:v>
                </c:pt>
                <c:pt idx="7">
                  <c:v>3242</c:v>
                </c:pt>
                <c:pt idx="8">
                  <c:v>3252</c:v>
                </c:pt>
                <c:pt idx="9">
                  <c:v>3266</c:v>
                </c:pt>
                <c:pt idx="10">
                  <c:v>3279</c:v>
                </c:pt>
                <c:pt idx="11">
                  <c:v>3293</c:v>
                </c:pt>
                <c:pt idx="12">
                  <c:v>3303</c:v>
                </c:pt>
                <c:pt idx="13">
                  <c:v>3305</c:v>
                </c:pt>
                <c:pt idx="14">
                  <c:v>3316</c:v>
                </c:pt>
                <c:pt idx="15">
                  <c:v>3330</c:v>
                </c:pt>
                <c:pt idx="16">
                  <c:v>3340</c:v>
                </c:pt>
                <c:pt idx="17">
                  <c:v>3355</c:v>
                </c:pt>
                <c:pt idx="18">
                  <c:v>3369</c:v>
                </c:pt>
                <c:pt idx="19">
                  <c:v>3390</c:v>
                </c:pt>
                <c:pt idx="20">
                  <c:v>3391</c:v>
                </c:pt>
                <c:pt idx="21">
                  <c:v>3395</c:v>
                </c:pt>
                <c:pt idx="22">
                  <c:v>3400</c:v>
                </c:pt>
                <c:pt idx="23">
                  <c:v>3401</c:v>
                </c:pt>
                <c:pt idx="24">
                  <c:v>3403</c:v>
                </c:pt>
                <c:pt idx="25">
                  <c:v>3402</c:v>
                </c:pt>
                <c:pt idx="26">
                  <c:v>3400</c:v>
                </c:pt>
                <c:pt idx="27">
                  <c:v>3399</c:v>
                </c:pt>
                <c:pt idx="28">
                  <c:v>3397</c:v>
                </c:pt>
                <c:pt idx="29">
                  <c:v>3396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73B-4ACF-92AF-434C7D08A1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3842848"/>
        <c:axId val="233841208"/>
      </c:lineChart>
      <c:dateAx>
        <c:axId val="2338428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841208"/>
        <c:crosses val="autoZero"/>
        <c:auto val="1"/>
        <c:lblOffset val="100"/>
        <c:baseTimeUnit val="days"/>
      </c:dateAx>
      <c:valAx>
        <c:axId val="233841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842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41.920699999999997</c:v>
                </c:pt>
                <c:pt idx="6">
                  <c:v>32.031599999999997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88-4225-9830-CE8586853A3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7.4401999999999999</c:v>
                </c:pt>
                <c:pt idx="1">
                  <c:v>65.024600000000007</c:v>
                </c:pt>
                <c:pt idx="2">
                  <c:v>21.688500000000001</c:v>
                </c:pt>
                <c:pt idx="3">
                  <c:v>17.2743</c:v>
                </c:pt>
                <c:pt idx="4">
                  <c:v>57.895299999999999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288-4225-9830-CE8586853A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7784432"/>
        <c:axId val="237786400"/>
      </c:radarChart>
      <c:catAx>
        <c:axId val="237784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786400"/>
        <c:crosses val="autoZero"/>
        <c:auto val="1"/>
        <c:lblAlgn val="ctr"/>
        <c:lblOffset val="100"/>
        <c:noMultiLvlLbl val="0"/>
      </c:catAx>
      <c:valAx>
        <c:axId val="237786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784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24</c:v>
                </c:pt>
                <c:pt idx="1">
                  <c:v>33</c:v>
                </c:pt>
                <c:pt idx="2">
                  <c:v>65</c:v>
                </c:pt>
                <c:pt idx="3">
                  <c:v>49</c:v>
                </c:pt>
                <c:pt idx="4">
                  <c:v>38</c:v>
                </c:pt>
                <c:pt idx="5">
                  <c:v>43</c:v>
                </c:pt>
                <c:pt idx="6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51-450C-8834-21BE3C08254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9</c:v>
                </c:pt>
                <c:pt idx="1">
                  <c:v>9</c:v>
                </c:pt>
                <c:pt idx="2">
                  <c:v>11</c:v>
                </c:pt>
                <c:pt idx="3">
                  <c:v>12</c:v>
                </c:pt>
                <c:pt idx="4">
                  <c:v>10</c:v>
                </c:pt>
                <c:pt idx="5">
                  <c:v>9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751-450C-8834-21BE3C0825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5789544"/>
        <c:axId val="237783776"/>
      </c:barChart>
      <c:catAx>
        <c:axId val="285789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783776"/>
        <c:crosses val="autoZero"/>
        <c:auto val="1"/>
        <c:lblAlgn val="ctr"/>
        <c:lblOffset val="100"/>
        <c:noMultiLvlLbl val="0"/>
      </c:catAx>
      <c:valAx>
        <c:axId val="237783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789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42989</c:v>
                </c:pt>
                <c:pt idx="1">
                  <c:v>42990</c:v>
                </c:pt>
                <c:pt idx="2">
                  <c:v>42991</c:v>
                </c:pt>
                <c:pt idx="3">
                  <c:v>42992</c:v>
                </c:pt>
                <c:pt idx="4">
                  <c:v>42993</c:v>
                </c:pt>
                <c:pt idx="5">
                  <c:v>42994</c:v>
                </c:pt>
                <c:pt idx="6">
                  <c:v>42995</c:v>
                </c:pt>
                <c:pt idx="7">
                  <c:v>42996</c:v>
                </c:pt>
                <c:pt idx="8">
                  <c:v>42997</c:v>
                </c:pt>
                <c:pt idx="9">
                  <c:v>42998</c:v>
                </c:pt>
                <c:pt idx="10">
                  <c:v>42999</c:v>
                </c:pt>
                <c:pt idx="11">
                  <c:v>43000</c:v>
                </c:pt>
                <c:pt idx="12">
                  <c:v>43001</c:v>
                </c:pt>
                <c:pt idx="13">
                  <c:v>43002</c:v>
                </c:pt>
                <c:pt idx="14">
                  <c:v>43003</c:v>
                </c:pt>
                <c:pt idx="15">
                  <c:v>43004</c:v>
                </c:pt>
                <c:pt idx="16">
                  <c:v>43005</c:v>
                </c:pt>
                <c:pt idx="17">
                  <c:v>43006</c:v>
                </c:pt>
                <c:pt idx="18">
                  <c:v>43007</c:v>
                </c:pt>
                <c:pt idx="19">
                  <c:v>43008</c:v>
                </c:pt>
                <c:pt idx="20">
                  <c:v>43009</c:v>
                </c:pt>
                <c:pt idx="21">
                  <c:v>43010</c:v>
                </c:pt>
                <c:pt idx="22">
                  <c:v>43011</c:v>
                </c:pt>
                <c:pt idx="23">
                  <c:v>43012</c:v>
                </c:pt>
                <c:pt idx="24">
                  <c:v>43013</c:v>
                </c:pt>
                <c:pt idx="25">
                  <c:v>43014</c:v>
                </c:pt>
                <c:pt idx="26">
                  <c:v>43015</c:v>
                </c:pt>
                <c:pt idx="27">
                  <c:v>43016</c:v>
                </c:pt>
                <c:pt idx="28">
                  <c:v>43017</c:v>
                </c:pt>
                <c:pt idx="29">
                  <c:v>43018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192</c:v>
                </c:pt>
                <c:pt idx="1">
                  <c:v>193</c:v>
                </c:pt>
                <c:pt idx="2">
                  <c:v>193</c:v>
                </c:pt>
                <c:pt idx="3">
                  <c:v>193</c:v>
                </c:pt>
                <c:pt idx="4">
                  <c:v>194</c:v>
                </c:pt>
                <c:pt idx="5">
                  <c:v>194</c:v>
                </c:pt>
                <c:pt idx="6">
                  <c:v>194</c:v>
                </c:pt>
                <c:pt idx="7">
                  <c:v>195</c:v>
                </c:pt>
                <c:pt idx="8">
                  <c:v>196</c:v>
                </c:pt>
                <c:pt idx="9">
                  <c:v>196</c:v>
                </c:pt>
                <c:pt idx="10">
                  <c:v>196</c:v>
                </c:pt>
                <c:pt idx="11">
                  <c:v>197</c:v>
                </c:pt>
                <c:pt idx="12">
                  <c:v>197</c:v>
                </c:pt>
                <c:pt idx="13">
                  <c:v>197</c:v>
                </c:pt>
                <c:pt idx="14">
                  <c:v>197</c:v>
                </c:pt>
                <c:pt idx="15">
                  <c:v>197</c:v>
                </c:pt>
                <c:pt idx="16">
                  <c:v>198</c:v>
                </c:pt>
                <c:pt idx="17">
                  <c:v>198</c:v>
                </c:pt>
                <c:pt idx="18">
                  <c:v>202</c:v>
                </c:pt>
                <c:pt idx="19">
                  <c:v>202</c:v>
                </c:pt>
                <c:pt idx="20">
                  <c:v>202</c:v>
                </c:pt>
                <c:pt idx="21">
                  <c:v>202</c:v>
                </c:pt>
                <c:pt idx="22">
                  <c:v>202</c:v>
                </c:pt>
                <c:pt idx="23">
                  <c:v>202</c:v>
                </c:pt>
                <c:pt idx="24">
                  <c:v>202</c:v>
                </c:pt>
                <c:pt idx="25">
                  <c:v>203</c:v>
                </c:pt>
                <c:pt idx="26">
                  <c:v>203</c:v>
                </c:pt>
                <c:pt idx="27">
                  <c:v>203</c:v>
                </c:pt>
                <c:pt idx="28">
                  <c:v>203</c:v>
                </c:pt>
                <c:pt idx="29">
                  <c:v>203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966-43F8-9BF6-ED73106F145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42989</c:v>
                </c:pt>
                <c:pt idx="1">
                  <c:v>42990</c:v>
                </c:pt>
                <c:pt idx="2">
                  <c:v>42991</c:v>
                </c:pt>
                <c:pt idx="3">
                  <c:v>42992</c:v>
                </c:pt>
                <c:pt idx="4">
                  <c:v>42993</c:v>
                </c:pt>
                <c:pt idx="5">
                  <c:v>42994</c:v>
                </c:pt>
                <c:pt idx="6">
                  <c:v>42995</c:v>
                </c:pt>
                <c:pt idx="7">
                  <c:v>42996</c:v>
                </c:pt>
                <c:pt idx="8">
                  <c:v>42997</c:v>
                </c:pt>
                <c:pt idx="9">
                  <c:v>42998</c:v>
                </c:pt>
                <c:pt idx="10">
                  <c:v>42999</c:v>
                </c:pt>
                <c:pt idx="11">
                  <c:v>43000</c:v>
                </c:pt>
                <c:pt idx="12">
                  <c:v>43001</c:v>
                </c:pt>
                <c:pt idx="13">
                  <c:v>43002</c:v>
                </c:pt>
                <c:pt idx="14">
                  <c:v>43003</c:v>
                </c:pt>
                <c:pt idx="15">
                  <c:v>43004</c:v>
                </c:pt>
                <c:pt idx="16">
                  <c:v>43005</c:v>
                </c:pt>
                <c:pt idx="17">
                  <c:v>43006</c:v>
                </c:pt>
                <c:pt idx="18">
                  <c:v>43007</c:v>
                </c:pt>
                <c:pt idx="19">
                  <c:v>43008</c:v>
                </c:pt>
                <c:pt idx="20">
                  <c:v>43009</c:v>
                </c:pt>
                <c:pt idx="21">
                  <c:v>43010</c:v>
                </c:pt>
                <c:pt idx="22">
                  <c:v>43011</c:v>
                </c:pt>
                <c:pt idx="23">
                  <c:v>43012</c:v>
                </c:pt>
                <c:pt idx="24">
                  <c:v>43013</c:v>
                </c:pt>
                <c:pt idx="25">
                  <c:v>43014</c:v>
                </c:pt>
                <c:pt idx="26">
                  <c:v>43015</c:v>
                </c:pt>
                <c:pt idx="27">
                  <c:v>43016</c:v>
                </c:pt>
                <c:pt idx="28">
                  <c:v>43017</c:v>
                </c:pt>
                <c:pt idx="29">
                  <c:v>43018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128</c:v>
                </c:pt>
                <c:pt idx="1">
                  <c:v>128</c:v>
                </c:pt>
                <c:pt idx="2">
                  <c:v>128</c:v>
                </c:pt>
                <c:pt idx="3">
                  <c:v>128</c:v>
                </c:pt>
                <c:pt idx="4">
                  <c:v>128</c:v>
                </c:pt>
                <c:pt idx="5">
                  <c:v>132</c:v>
                </c:pt>
                <c:pt idx="6">
                  <c:v>132</c:v>
                </c:pt>
                <c:pt idx="7">
                  <c:v>132</c:v>
                </c:pt>
                <c:pt idx="8">
                  <c:v>132</c:v>
                </c:pt>
                <c:pt idx="9">
                  <c:v>132</c:v>
                </c:pt>
                <c:pt idx="10">
                  <c:v>132</c:v>
                </c:pt>
                <c:pt idx="11">
                  <c:v>132</c:v>
                </c:pt>
                <c:pt idx="12">
                  <c:v>132</c:v>
                </c:pt>
                <c:pt idx="13">
                  <c:v>132</c:v>
                </c:pt>
                <c:pt idx="14">
                  <c:v>132</c:v>
                </c:pt>
                <c:pt idx="15">
                  <c:v>132</c:v>
                </c:pt>
                <c:pt idx="16">
                  <c:v>132</c:v>
                </c:pt>
                <c:pt idx="17">
                  <c:v>132</c:v>
                </c:pt>
                <c:pt idx="18">
                  <c:v>132</c:v>
                </c:pt>
                <c:pt idx="19">
                  <c:v>132</c:v>
                </c:pt>
                <c:pt idx="20">
                  <c:v>132</c:v>
                </c:pt>
                <c:pt idx="21">
                  <c:v>132</c:v>
                </c:pt>
                <c:pt idx="22">
                  <c:v>132</c:v>
                </c:pt>
                <c:pt idx="23">
                  <c:v>132</c:v>
                </c:pt>
                <c:pt idx="24">
                  <c:v>132</c:v>
                </c:pt>
                <c:pt idx="25">
                  <c:v>132</c:v>
                </c:pt>
                <c:pt idx="26">
                  <c:v>132</c:v>
                </c:pt>
                <c:pt idx="27">
                  <c:v>132</c:v>
                </c:pt>
                <c:pt idx="28">
                  <c:v>132</c:v>
                </c:pt>
                <c:pt idx="29">
                  <c:v>132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966-43F8-9BF6-ED73106F14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8048824"/>
        <c:axId val="238047840"/>
      </c:lineChart>
      <c:dateAx>
        <c:axId val="2380488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047840"/>
        <c:crosses val="autoZero"/>
        <c:auto val="1"/>
        <c:lblOffset val="100"/>
        <c:baseTimeUnit val="days"/>
      </c:dateAx>
      <c:valAx>
        <c:axId val="238047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048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42989</c:v>
                </c:pt>
                <c:pt idx="1">
                  <c:v>42990</c:v>
                </c:pt>
                <c:pt idx="2">
                  <c:v>42991</c:v>
                </c:pt>
                <c:pt idx="3">
                  <c:v>42992</c:v>
                </c:pt>
                <c:pt idx="4">
                  <c:v>42993</c:v>
                </c:pt>
                <c:pt idx="5">
                  <c:v>42994</c:v>
                </c:pt>
                <c:pt idx="6">
                  <c:v>42995</c:v>
                </c:pt>
                <c:pt idx="7">
                  <c:v>42996</c:v>
                </c:pt>
                <c:pt idx="8">
                  <c:v>42997</c:v>
                </c:pt>
                <c:pt idx="9">
                  <c:v>42998</c:v>
                </c:pt>
                <c:pt idx="10">
                  <c:v>42999</c:v>
                </c:pt>
                <c:pt idx="11">
                  <c:v>43000</c:v>
                </c:pt>
                <c:pt idx="12">
                  <c:v>43001</c:v>
                </c:pt>
                <c:pt idx="13">
                  <c:v>43002</c:v>
                </c:pt>
                <c:pt idx="14">
                  <c:v>43003</c:v>
                </c:pt>
                <c:pt idx="15">
                  <c:v>43004</c:v>
                </c:pt>
                <c:pt idx="16">
                  <c:v>43005</c:v>
                </c:pt>
                <c:pt idx="17">
                  <c:v>43006</c:v>
                </c:pt>
                <c:pt idx="18">
                  <c:v>43007</c:v>
                </c:pt>
                <c:pt idx="19">
                  <c:v>43008</c:v>
                </c:pt>
                <c:pt idx="20">
                  <c:v>43009</c:v>
                </c:pt>
                <c:pt idx="21">
                  <c:v>43010</c:v>
                </c:pt>
                <c:pt idx="22">
                  <c:v>43011</c:v>
                </c:pt>
                <c:pt idx="23">
                  <c:v>43012</c:v>
                </c:pt>
                <c:pt idx="24">
                  <c:v>43013</c:v>
                </c:pt>
                <c:pt idx="25">
                  <c:v>43014</c:v>
                </c:pt>
                <c:pt idx="26">
                  <c:v>43015</c:v>
                </c:pt>
                <c:pt idx="27">
                  <c:v>43016</c:v>
                </c:pt>
                <c:pt idx="28">
                  <c:v>43017</c:v>
                </c:pt>
                <c:pt idx="29">
                  <c:v>43018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25071735</c:v>
                </c:pt>
                <c:pt idx="1">
                  <c:v>25073352</c:v>
                </c:pt>
                <c:pt idx="2">
                  <c:v>25075827</c:v>
                </c:pt>
                <c:pt idx="3">
                  <c:v>25306096</c:v>
                </c:pt>
                <c:pt idx="4">
                  <c:v>25557893</c:v>
                </c:pt>
                <c:pt idx="5">
                  <c:v>25771206</c:v>
                </c:pt>
                <c:pt idx="6">
                  <c:v>26056779</c:v>
                </c:pt>
                <c:pt idx="7">
                  <c:v>26376559</c:v>
                </c:pt>
                <c:pt idx="8">
                  <c:v>26657764</c:v>
                </c:pt>
                <c:pt idx="9">
                  <c:v>26923714</c:v>
                </c:pt>
                <c:pt idx="10">
                  <c:v>27661104</c:v>
                </c:pt>
                <c:pt idx="11">
                  <c:v>28303848</c:v>
                </c:pt>
                <c:pt idx="12">
                  <c:v>28954472</c:v>
                </c:pt>
                <c:pt idx="13">
                  <c:v>29624179</c:v>
                </c:pt>
                <c:pt idx="14">
                  <c:v>30351759</c:v>
                </c:pt>
                <c:pt idx="15">
                  <c:v>31012688</c:v>
                </c:pt>
                <c:pt idx="16">
                  <c:v>31717712</c:v>
                </c:pt>
                <c:pt idx="17">
                  <c:v>32417627</c:v>
                </c:pt>
                <c:pt idx="18">
                  <c:v>32984140</c:v>
                </c:pt>
                <c:pt idx="19">
                  <c:v>32984140</c:v>
                </c:pt>
                <c:pt idx="20">
                  <c:v>34175941</c:v>
                </c:pt>
                <c:pt idx="21">
                  <c:v>34854136</c:v>
                </c:pt>
                <c:pt idx="22">
                  <c:v>34856547</c:v>
                </c:pt>
                <c:pt idx="23">
                  <c:v>34856547</c:v>
                </c:pt>
                <c:pt idx="24">
                  <c:v>35000148</c:v>
                </c:pt>
                <c:pt idx="25">
                  <c:v>35076035</c:v>
                </c:pt>
                <c:pt idx="26">
                  <c:v>35076035</c:v>
                </c:pt>
                <c:pt idx="27">
                  <c:v>35145063</c:v>
                </c:pt>
                <c:pt idx="28">
                  <c:v>35199355</c:v>
                </c:pt>
                <c:pt idx="29">
                  <c:v>35202181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BD2-4536-9A0D-9963E03B1E7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42989</c:v>
                </c:pt>
                <c:pt idx="1">
                  <c:v>42990</c:v>
                </c:pt>
                <c:pt idx="2">
                  <c:v>42991</c:v>
                </c:pt>
                <c:pt idx="3">
                  <c:v>42992</c:v>
                </c:pt>
                <c:pt idx="4">
                  <c:v>42993</c:v>
                </c:pt>
                <c:pt idx="5">
                  <c:v>42994</c:v>
                </c:pt>
                <c:pt idx="6">
                  <c:v>42995</c:v>
                </c:pt>
                <c:pt idx="7">
                  <c:v>42996</c:v>
                </c:pt>
                <c:pt idx="8">
                  <c:v>42997</c:v>
                </c:pt>
                <c:pt idx="9">
                  <c:v>42998</c:v>
                </c:pt>
                <c:pt idx="10">
                  <c:v>42999</c:v>
                </c:pt>
                <c:pt idx="11">
                  <c:v>43000</c:v>
                </c:pt>
                <c:pt idx="12">
                  <c:v>43001</c:v>
                </c:pt>
                <c:pt idx="13">
                  <c:v>43002</c:v>
                </c:pt>
                <c:pt idx="14">
                  <c:v>43003</c:v>
                </c:pt>
                <c:pt idx="15">
                  <c:v>43004</c:v>
                </c:pt>
                <c:pt idx="16">
                  <c:v>43005</c:v>
                </c:pt>
                <c:pt idx="17">
                  <c:v>43006</c:v>
                </c:pt>
                <c:pt idx="18">
                  <c:v>43007</c:v>
                </c:pt>
                <c:pt idx="19">
                  <c:v>43008</c:v>
                </c:pt>
                <c:pt idx="20">
                  <c:v>43009</c:v>
                </c:pt>
                <c:pt idx="21">
                  <c:v>43010</c:v>
                </c:pt>
                <c:pt idx="22">
                  <c:v>43011</c:v>
                </c:pt>
                <c:pt idx="23">
                  <c:v>43012</c:v>
                </c:pt>
                <c:pt idx="24">
                  <c:v>43013</c:v>
                </c:pt>
                <c:pt idx="25">
                  <c:v>43014</c:v>
                </c:pt>
                <c:pt idx="26">
                  <c:v>43015</c:v>
                </c:pt>
                <c:pt idx="27">
                  <c:v>43016</c:v>
                </c:pt>
                <c:pt idx="28">
                  <c:v>43017</c:v>
                </c:pt>
                <c:pt idx="29">
                  <c:v>43018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9629215</c:v>
                </c:pt>
                <c:pt idx="1">
                  <c:v>9741655</c:v>
                </c:pt>
                <c:pt idx="2">
                  <c:v>9857148</c:v>
                </c:pt>
                <c:pt idx="3">
                  <c:v>9968712</c:v>
                </c:pt>
                <c:pt idx="4">
                  <c:v>10076250</c:v>
                </c:pt>
                <c:pt idx="5">
                  <c:v>10184794</c:v>
                </c:pt>
                <c:pt idx="6">
                  <c:v>10287200</c:v>
                </c:pt>
                <c:pt idx="7">
                  <c:v>10400485</c:v>
                </c:pt>
                <c:pt idx="8">
                  <c:v>10501583</c:v>
                </c:pt>
                <c:pt idx="9">
                  <c:v>10606031</c:v>
                </c:pt>
                <c:pt idx="10">
                  <c:v>10712504</c:v>
                </c:pt>
                <c:pt idx="11">
                  <c:v>10820222</c:v>
                </c:pt>
                <c:pt idx="12">
                  <c:v>10931469</c:v>
                </c:pt>
                <c:pt idx="13">
                  <c:v>11031164</c:v>
                </c:pt>
                <c:pt idx="14">
                  <c:v>11140239</c:v>
                </c:pt>
                <c:pt idx="15">
                  <c:v>11232449</c:v>
                </c:pt>
                <c:pt idx="16">
                  <c:v>11330493</c:v>
                </c:pt>
                <c:pt idx="17">
                  <c:v>11424167</c:v>
                </c:pt>
                <c:pt idx="18">
                  <c:v>11516551</c:v>
                </c:pt>
                <c:pt idx="19">
                  <c:v>11516551</c:v>
                </c:pt>
                <c:pt idx="20">
                  <c:v>11790728</c:v>
                </c:pt>
                <c:pt idx="21">
                  <c:v>11793966</c:v>
                </c:pt>
                <c:pt idx="22">
                  <c:v>11795464</c:v>
                </c:pt>
                <c:pt idx="23">
                  <c:v>11795464</c:v>
                </c:pt>
                <c:pt idx="24">
                  <c:v>11799783</c:v>
                </c:pt>
                <c:pt idx="25">
                  <c:v>11801811</c:v>
                </c:pt>
                <c:pt idx="26">
                  <c:v>11801811</c:v>
                </c:pt>
                <c:pt idx="27">
                  <c:v>11803537</c:v>
                </c:pt>
                <c:pt idx="28">
                  <c:v>11806808</c:v>
                </c:pt>
                <c:pt idx="29">
                  <c:v>11808008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BD2-4536-9A0D-9963E03B1E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006816"/>
        <c:axId val="291006488"/>
      </c:lineChart>
      <c:dateAx>
        <c:axId val="291006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006488"/>
        <c:crosses val="autoZero"/>
        <c:auto val="1"/>
        <c:lblOffset val="100"/>
        <c:baseTimeUnit val="days"/>
      </c:dateAx>
      <c:valAx>
        <c:axId val="291006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006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42989</c:v>
                </c:pt>
                <c:pt idx="1">
                  <c:v>42990</c:v>
                </c:pt>
                <c:pt idx="2">
                  <c:v>42991</c:v>
                </c:pt>
                <c:pt idx="3">
                  <c:v>42992</c:v>
                </c:pt>
                <c:pt idx="4">
                  <c:v>42993</c:v>
                </c:pt>
                <c:pt idx="5">
                  <c:v>42994</c:v>
                </c:pt>
                <c:pt idx="6">
                  <c:v>42995</c:v>
                </c:pt>
                <c:pt idx="7">
                  <c:v>42996</c:v>
                </c:pt>
                <c:pt idx="8">
                  <c:v>42997</c:v>
                </c:pt>
                <c:pt idx="9">
                  <c:v>42998</c:v>
                </c:pt>
                <c:pt idx="10">
                  <c:v>42999</c:v>
                </c:pt>
                <c:pt idx="11">
                  <c:v>43000</c:v>
                </c:pt>
                <c:pt idx="12">
                  <c:v>43001</c:v>
                </c:pt>
                <c:pt idx="13">
                  <c:v>43002</c:v>
                </c:pt>
                <c:pt idx="14">
                  <c:v>43003</c:v>
                </c:pt>
                <c:pt idx="15">
                  <c:v>43004</c:v>
                </c:pt>
                <c:pt idx="16">
                  <c:v>43005</c:v>
                </c:pt>
                <c:pt idx="17">
                  <c:v>43006</c:v>
                </c:pt>
                <c:pt idx="18">
                  <c:v>43007</c:v>
                </c:pt>
                <c:pt idx="19">
                  <c:v>43008</c:v>
                </c:pt>
                <c:pt idx="20">
                  <c:v>43009</c:v>
                </c:pt>
                <c:pt idx="21">
                  <c:v>43010</c:v>
                </c:pt>
                <c:pt idx="22">
                  <c:v>43011</c:v>
                </c:pt>
                <c:pt idx="23">
                  <c:v>43012</c:v>
                </c:pt>
                <c:pt idx="24">
                  <c:v>43013</c:v>
                </c:pt>
                <c:pt idx="25">
                  <c:v>43014</c:v>
                </c:pt>
                <c:pt idx="26">
                  <c:v>43015</c:v>
                </c:pt>
                <c:pt idx="27">
                  <c:v>43016</c:v>
                </c:pt>
                <c:pt idx="28">
                  <c:v>43017</c:v>
                </c:pt>
                <c:pt idx="29">
                  <c:v>43018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1722</c:v>
                </c:pt>
                <c:pt idx="1">
                  <c:v>2679</c:v>
                </c:pt>
                <c:pt idx="2">
                  <c:v>212874</c:v>
                </c:pt>
                <c:pt idx="3">
                  <c:v>229301</c:v>
                </c:pt>
                <c:pt idx="4">
                  <c:v>239760</c:v>
                </c:pt>
                <c:pt idx="5">
                  <c:v>279789</c:v>
                </c:pt>
                <c:pt idx="6">
                  <c:v>320252</c:v>
                </c:pt>
                <c:pt idx="7">
                  <c:v>283420</c:v>
                </c:pt>
                <c:pt idx="8">
                  <c:v>269802</c:v>
                </c:pt>
                <c:pt idx="9">
                  <c:v>655366</c:v>
                </c:pt>
                <c:pt idx="10">
                  <c:v>714502</c:v>
                </c:pt>
                <c:pt idx="11">
                  <c:v>659603</c:v>
                </c:pt>
                <c:pt idx="12">
                  <c:v>667464</c:v>
                </c:pt>
                <c:pt idx="13">
                  <c:v>725001</c:v>
                </c:pt>
                <c:pt idx="14">
                  <c:v>640084</c:v>
                </c:pt>
                <c:pt idx="15">
                  <c:v>680242</c:v>
                </c:pt>
                <c:pt idx="16">
                  <c:v>659042</c:v>
                </c:pt>
                <c:pt idx="17">
                  <c:v>598619</c:v>
                </c:pt>
                <c:pt idx="18">
                  <c:v>662402</c:v>
                </c:pt>
                <c:pt idx="19">
                  <c:v>529847</c:v>
                </c:pt>
                <c:pt idx="20">
                  <c:v>675719</c:v>
                </c:pt>
                <c:pt idx="21">
                  <c:v>78320</c:v>
                </c:pt>
                <c:pt idx="22">
                  <c:v>64329</c:v>
                </c:pt>
                <c:pt idx="23">
                  <c:v>76324</c:v>
                </c:pt>
                <c:pt idx="24">
                  <c:v>76335</c:v>
                </c:pt>
                <c:pt idx="25">
                  <c:v>69787</c:v>
                </c:pt>
                <c:pt idx="26">
                  <c:v>52225</c:v>
                </c:pt>
                <c:pt idx="27">
                  <c:v>3224</c:v>
                </c:pt>
                <c:pt idx="28">
                  <c:v>2939</c:v>
                </c:pt>
                <c:pt idx="29">
                  <c:v>2675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ACA-4BA4-8670-5BB0147AE3A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42989</c:v>
                </c:pt>
                <c:pt idx="1">
                  <c:v>42990</c:v>
                </c:pt>
                <c:pt idx="2">
                  <c:v>42991</c:v>
                </c:pt>
                <c:pt idx="3">
                  <c:v>42992</c:v>
                </c:pt>
                <c:pt idx="4">
                  <c:v>42993</c:v>
                </c:pt>
                <c:pt idx="5">
                  <c:v>42994</c:v>
                </c:pt>
                <c:pt idx="6">
                  <c:v>42995</c:v>
                </c:pt>
                <c:pt idx="7">
                  <c:v>42996</c:v>
                </c:pt>
                <c:pt idx="8">
                  <c:v>42997</c:v>
                </c:pt>
                <c:pt idx="9">
                  <c:v>42998</c:v>
                </c:pt>
                <c:pt idx="10">
                  <c:v>42999</c:v>
                </c:pt>
                <c:pt idx="11">
                  <c:v>43000</c:v>
                </c:pt>
                <c:pt idx="12">
                  <c:v>43001</c:v>
                </c:pt>
                <c:pt idx="13">
                  <c:v>43002</c:v>
                </c:pt>
                <c:pt idx="14">
                  <c:v>43003</c:v>
                </c:pt>
                <c:pt idx="15">
                  <c:v>43004</c:v>
                </c:pt>
                <c:pt idx="16">
                  <c:v>43005</c:v>
                </c:pt>
                <c:pt idx="17">
                  <c:v>43006</c:v>
                </c:pt>
                <c:pt idx="18">
                  <c:v>43007</c:v>
                </c:pt>
                <c:pt idx="19">
                  <c:v>43008</c:v>
                </c:pt>
                <c:pt idx="20">
                  <c:v>43009</c:v>
                </c:pt>
                <c:pt idx="21">
                  <c:v>43010</c:v>
                </c:pt>
                <c:pt idx="22">
                  <c:v>43011</c:v>
                </c:pt>
                <c:pt idx="23">
                  <c:v>43012</c:v>
                </c:pt>
                <c:pt idx="24">
                  <c:v>43013</c:v>
                </c:pt>
                <c:pt idx="25">
                  <c:v>43014</c:v>
                </c:pt>
                <c:pt idx="26">
                  <c:v>43015</c:v>
                </c:pt>
                <c:pt idx="27">
                  <c:v>43016</c:v>
                </c:pt>
                <c:pt idx="28">
                  <c:v>43017</c:v>
                </c:pt>
                <c:pt idx="29">
                  <c:v>43018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109913</c:v>
                </c:pt>
                <c:pt idx="1">
                  <c:v>120036</c:v>
                </c:pt>
                <c:pt idx="2">
                  <c:v>118350</c:v>
                </c:pt>
                <c:pt idx="3">
                  <c:v>100841</c:v>
                </c:pt>
                <c:pt idx="4">
                  <c:v>101938</c:v>
                </c:pt>
                <c:pt idx="5">
                  <c:v>108926</c:v>
                </c:pt>
                <c:pt idx="6">
                  <c:v>107334</c:v>
                </c:pt>
                <c:pt idx="7">
                  <c:v>105489</c:v>
                </c:pt>
                <c:pt idx="8">
                  <c:v>111011</c:v>
                </c:pt>
                <c:pt idx="9">
                  <c:v>105685</c:v>
                </c:pt>
                <c:pt idx="10">
                  <c:v>98371</c:v>
                </c:pt>
                <c:pt idx="11">
                  <c:v>109405</c:v>
                </c:pt>
                <c:pt idx="12">
                  <c:v>111840</c:v>
                </c:pt>
                <c:pt idx="13">
                  <c:v>100101</c:v>
                </c:pt>
                <c:pt idx="14">
                  <c:v>100949</c:v>
                </c:pt>
                <c:pt idx="15">
                  <c:v>99874</c:v>
                </c:pt>
                <c:pt idx="16">
                  <c:v>88469</c:v>
                </c:pt>
                <c:pt idx="17">
                  <c:v>87111</c:v>
                </c:pt>
                <c:pt idx="18">
                  <c:v>90522</c:v>
                </c:pt>
                <c:pt idx="19">
                  <c:v>177700</c:v>
                </c:pt>
                <c:pt idx="20">
                  <c:v>26510</c:v>
                </c:pt>
                <c:pt idx="21">
                  <c:v>1498</c:v>
                </c:pt>
                <c:pt idx="22">
                  <c:v>2154</c:v>
                </c:pt>
                <c:pt idx="23">
                  <c:v>3726</c:v>
                </c:pt>
                <c:pt idx="24">
                  <c:v>2009</c:v>
                </c:pt>
                <c:pt idx="25">
                  <c:v>1889</c:v>
                </c:pt>
                <c:pt idx="26">
                  <c:v>1722</c:v>
                </c:pt>
                <c:pt idx="27">
                  <c:v>1484</c:v>
                </c:pt>
                <c:pt idx="28">
                  <c:v>1144</c:v>
                </c:pt>
                <c:pt idx="29">
                  <c:v>1836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ACA-4BA4-8670-5BB0147AE3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558328"/>
        <c:axId val="296557672"/>
      </c:lineChart>
      <c:dateAx>
        <c:axId val="2965583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557672"/>
        <c:crosses val="autoZero"/>
        <c:auto val="1"/>
        <c:lblOffset val="100"/>
        <c:baseTimeUnit val="days"/>
      </c:dateAx>
      <c:valAx>
        <c:axId val="296557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558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42989</c:v>
                </c:pt>
                <c:pt idx="1">
                  <c:v>42990</c:v>
                </c:pt>
                <c:pt idx="2">
                  <c:v>42991</c:v>
                </c:pt>
                <c:pt idx="3">
                  <c:v>42992</c:v>
                </c:pt>
                <c:pt idx="4">
                  <c:v>42993</c:v>
                </c:pt>
                <c:pt idx="5">
                  <c:v>42994</c:v>
                </c:pt>
                <c:pt idx="6">
                  <c:v>42995</c:v>
                </c:pt>
                <c:pt idx="7">
                  <c:v>42996</c:v>
                </c:pt>
                <c:pt idx="8">
                  <c:v>42997</c:v>
                </c:pt>
                <c:pt idx="9">
                  <c:v>42998</c:v>
                </c:pt>
                <c:pt idx="10">
                  <c:v>42999</c:v>
                </c:pt>
                <c:pt idx="11">
                  <c:v>43000</c:v>
                </c:pt>
                <c:pt idx="12">
                  <c:v>43001</c:v>
                </c:pt>
                <c:pt idx="13">
                  <c:v>43002</c:v>
                </c:pt>
                <c:pt idx="14">
                  <c:v>43003</c:v>
                </c:pt>
                <c:pt idx="15">
                  <c:v>43004</c:v>
                </c:pt>
                <c:pt idx="16">
                  <c:v>43005</c:v>
                </c:pt>
                <c:pt idx="17">
                  <c:v>43006</c:v>
                </c:pt>
                <c:pt idx="18">
                  <c:v>43007</c:v>
                </c:pt>
                <c:pt idx="19">
                  <c:v>43008</c:v>
                </c:pt>
                <c:pt idx="20">
                  <c:v>43009</c:v>
                </c:pt>
                <c:pt idx="21">
                  <c:v>43010</c:v>
                </c:pt>
                <c:pt idx="22">
                  <c:v>43011</c:v>
                </c:pt>
                <c:pt idx="23">
                  <c:v>43012</c:v>
                </c:pt>
                <c:pt idx="24">
                  <c:v>43013</c:v>
                </c:pt>
                <c:pt idx="25">
                  <c:v>43014</c:v>
                </c:pt>
                <c:pt idx="26">
                  <c:v>43015</c:v>
                </c:pt>
                <c:pt idx="27">
                  <c:v>43016</c:v>
                </c:pt>
                <c:pt idx="28">
                  <c:v>43017</c:v>
                </c:pt>
                <c:pt idx="29">
                  <c:v>43018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5.5191999999999997</c:v>
                </c:pt>
                <c:pt idx="1">
                  <c:v>8.5864999999999991</c:v>
                </c:pt>
                <c:pt idx="2">
                  <c:v>682.2885</c:v>
                </c:pt>
                <c:pt idx="3">
                  <c:v>732.59109999999998</c:v>
                </c:pt>
                <c:pt idx="4">
                  <c:v>766.00639999999999</c:v>
                </c:pt>
                <c:pt idx="5">
                  <c:v>891.04780000000005</c:v>
                </c:pt>
                <c:pt idx="6">
                  <c:v>1019.9108</c:v>
                </c:pt>
                <c:pt idx="7">
                  <c:v>902.61149999999998</c:v>
                </c:pt>
                <c:pt idx="8">
                  <c:v>856.51430000000005</c:v>
                </c:pt>
                <c:pt idx="9">
                  <c:v>2080.527</c:v>
                </c:pt>
                <c:pt idx="10">
                  <c:v>2261.0823</c:v>
                </c:pt>
                <c:pt idx="11">
                  <c:v>2087.3512999999998</c:v>
                </c:pt>
                <c:pt idx="12">
                  <c:v>2105.5646999999999</c:v>
                </c:pt>
                <c:pt idx="13">
                  <c:v>2287.0693999999999</c:v>
                </c:pt>
                <c:pt idx="14">
                  <c:v>2019.1923999999999</c:v>
                </c:pt>
                <c:pt idx="15">
                  <c:v>2145.8737999999998</c:v>
                </c:pt>
                <c:pt idx="16">
                  <c:v>2078.9967999999999</c:v>
                </c:pt>
                <c:pt idx="17">
                  <c:v>1882.4496999999999</c:v>
                </c:pt>
                <c:pt idx="18">
                  <c:v>2083.0252</c:v>
                </c:pt>
                <c:pt idx="19">
                  <c:v>1655.7719</c:v>
                </c:pt>
                <c:pt idx="20">
                  <c:v>2098.5061999999998</c:v>
                </c:pt>
                <c:pt idx="21">
                  <c:v>243.22980000000001</c:v>
                </c:pt>
                <c:pt idx="22">
                  <c:v>199.77950000000001</c:v>
                </c:pt>
                <c:pt idx="23">
                  <c:v>237.03110000000001</c:v>
                </c:pt>
                <c:pt idx="24">
                  <c:v>237.0652</c:v>
                </c:pt>
                <c:pt idx="25">
                  <c:v>216.05879999999999</c:v>
                </c:pt>
                <c:pt idx="26">
                  <c:v>161.1883</c:v>
                </c:pt>
                <c:pt idx="27">
                  <c:v>9.9505999999999997</c:v>
                </c:pt>
                <c:pt idx="28">
                  <c:v>9.0709999999999997</c:v>
                </c:pt>
                <c:pt idx="29">
                  <c:v>8.2561999999999998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039-47D9-94FA-36CF42949B2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42989</c:v>
                </c:pt>
                <c:pt idx="1">
                  <c:v>42990</c:v>
                </c:pt>
                <c:pt idx="2">
                  <c:v>42991</c:v>
                </c:pt>
                <c:pt idx="3">
                  <c:v>42992</c:v>
                </c:pt>
                <c:pt idx="4">
                  <c:v>42993</c:v>
                </c:pt>
                <c:pt idx="5">
                  <c:v>42994</c:v>
                </c:pt>
                <c:pt idx="6">
                  <c:v>42995</c:v>
                </c:pt>
                <c:pt idx="7">
                  <c:v>42996</c:v>
                </c:pt>
                <c:pt idx="8">
                  <c:v>42997</c:v>
                </c:pt>
                <c:pt idx="9">
                  <c:v>42998</c:v>
                </c:pt>
                <c:pt idx="10">
                  <c:v>42999</c:v>
                </c:pt>
                <c:pt idx="11">
                  <c:v>43000</c:v>
                </c:pt>
                <c:pt idx="12">
                  <c:v>43001</c:v>
                </c:pt>
                <c:pt idx="13">
                  <c:v>43002</c:v>
                </c:pt>
                <c:pt idx="14">
                  <c:v>43003</c:v>
                </c:pt>
                <c:pt idx="15">
                  <c:v>43004</c:v>
                </c:pt>
                <c:pt idx="16">
                  <c:v>43005</c:v>
                </c:pt>
                <c:pt idx="17">
                  <c:v>43006</c:v>
                </c:pt>
                <c:pt idx="18">
                  <c:v>43007</c:v>
                </c:pt>
                <c:pt idx="19">
                  <c:v>43008</c:v>
                </c:pt>
                <c:pt idx="20">
                  <c:v>43009</c:v>
                </c:pt>
                <c:pt idx="21">
                  <c:v>43010</c:v>
                </c:pt>
                <c:pt idx="22">
                  <c:v>43011</c:v>
                </c:pt>
                <c:pt idx="23">
                  <c:v>43012</c:v>
                </c:pt>
                <c:pt idx="24">
                  <c:v>43013</c:v>
                </c:pt>
                <c:pt idx="25">
                  <c:v>43014</c:v>
                </c:pt>
                <c:pt idx="26">
                  <c:v>43015</c:v>
                </c:pt>
                <c:pt idx="27">
                  <c:v>43016</c:v>
                </c:pt>
                <c:pt idx="28">
                  <c:v>43017</c:v>
                </c:pt>
                <c:pt idx="29">
                  <c:v>43018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774.03520000000003</c:v>
                </c:pt>
                <c:pt idx="1">
                  <c:v>845.32389999999998</c:v>
                </c:pt>
                <c:pt idx="2">
                  <c:v>833.45069999999998</c:v>
                </c:pt>
                <c:pt idx="3">
                  <c:v>710.14790000000005</c:v>
                </c:pt>
                <c:pt idx="4">
                  <c:v>717.8732</c:v>
                </c:pt>
                <c:pt idx="5">
                  <c:v>756.43060000000003</c:v>
                </c:pt>
                <c:pt idx="6">
                  <c:v>735.1644</c:v>
                </c:pt>
                <c:pt idx="7">
                  <c:v>722.52739999999994</c:v>
                </c:pt>
                <c:pt idx="8">
                  <c:v>760.34929999999997</c:v>
                </c:pt>
                <c:pt idx="9">
                  <c:v>723.86990000000003</c:v>
                </c:pt>
                <c:pt idx="10">
                  <c:v>673.774</c:v>
                </c:pt>
                <c:pt idx="11">
                  <c:v>749.34929999999997</c:v>
                </c:pt>
                <c:pt idx="12">
                  <c:v>766.02739999999994</c:v>
                </c:pt>
                <c:pt idx="13">
                  <c:v>685.62329999999997</c:v>
                </c:pt>
                <c:pt idx="14">
                  <c:v>691.43150000000003</c:v>
                </c:pt>
                <c:pt idx="15">
                  <c:v>684.06849999999997</c:v>
                </c:pt>
                <c:pt idx="16">
                  <c:v>605.95209999999997</c:v>
                </c:pt>
                <c:pt idx="17">
                  <c:v>596.65070000000003</c:v>
                </c:pt>
                <c:pt idx="18">
                  <c:v>620.01369999999997</c:v>
                </c:pt>
                <c:pt idx="19">
                  <c:v>1217.1233</c:v>
                </c:pt>
                <c:pt idx="20">
                  <c:v>181.5753</c:v>
                </c:pt>
                <c:pt idx="21">
                  <c:v>10.260300000000001</c:v>
                </c:pt>
                <c:pt idx="22">
                  <c:v>14.753399999999999</c:v>
                </c:pt>
                <c:pt idx="23">
                  <c:v>25.520499999999998</c:v>
                </c:pt>
                <c:pt idx="24">
                  <c:v>13.760300000000001</c:v>
                </c:pt>
                <c:pt idx="25">
                  <c:v>12.9384</c:v>
                </c:pt>
                <c:pt idx="26">
                  <c:v>11.794499999999999</c:v>
                </c:pt>
                <c:pt idx="27">
                  <c:v>10.164400000000001</c:v>
                </c:pt>
                <c:pt idx="28">
                  <c:v>7.8356000000000003</c:v>
                </c:pt>
                <c:pt idx="29">
                  <c:v>12.5753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039-47D9-94FA-36CF42949B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998616"/>
        <c:axId val="288896760"/>
      </c:lineChart>
      <c:dateAx>
        <c:axId val="2909986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896760"/>
        <c:crosses val="autoZero"/>
        <c:auto val="1"/>
        <c:lblOffset val="100"/>
        <c:baseTimeUnit val="days"/>
      </c:dateAx>
      <c:valAx>
        <c:axId val="288896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998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42989</c:v>
                </c:pt>
                <c:pt idx="1">
                  <c:v>42990</c:v>
                </c:pt>
                <c:pt idx="2">
                  <c:v>42991</c:v>
                </c:pt>
                <c:pt idx="3">
                  <c:v>42992</c:v>
                </c:pt>
                <c:pt idx="4">
                  <c:v>42993</c:v>
                </c:pt>
                <c:pt idx="5">
                  <c:v>42994</c:v>
                </c:pt>
                <c:pt idx="6">
                  <c:v>42995</c:v>
                </c:pt>
                <c:pt idx="7">
                  <c:v>42996</c:v>
                </c:pt>
                <c:pt idx="8">
                  <c:v>42997</c:v>
                </c:pt>
                <c:pt idx="9">
                  <c:v>42998</c:v>
                </c:pt>
                <c:pt idx="10">
                  <c:v>42999</c:v>
                </c:pt>
                <c:pt idx="11">
                  <c:v>43000</c:v>
                </c:pt>
                <c:pt idx="12">
                  <c:v>43001</c:v>
                </c:pt>
                <c:pt idx="13">
                  <c:v>43002</c:v>
                </c:pt>
                <c:pt idx="14">
                  <c:v>43003</c:v>
                </c:pt>
                <c:pt idx="15">
                  <c:v>43004</c:v>
                </c:pt>
                <c:pt idx="16">
                  <c:v>43005</c:v>
                </c:pt>
                <c:pt idx="17">
                  <c:v>43006</c:v>
                </c:pt>
                <c:pt idx="18">
                  <c:v>43007</c:v>
                </c:pt>
                <c:pt idx="19">
                  <c:v>43008</c:v>
                </c:pt>
                <c:pt idx="20">
                  <c:v>43009</c:v>
                </c:pt>
                <c:pt idx="21">
                  <c:v>43010</c:v>
                </c:pt>
                <c:pt idx="22">
                  <c:v>43011</c:v>
                </c:pt>
                <c:pt idx="23">
                  <c:v>43012</c:v>
                </c:pt>
                <c:pt idx="24">
                  <c:v>43013</c:v>
                </c:pt>
                <c:pt idx="25">
                  <c:v>43014</c:v>
                </c:pt>
                <c:pt idx="26">
                  <c:v>43015</c:v>
                </c:pt>
                <c:pt idx="27">
                  <c:v>43016</c:v>
                </c:pt>
                <c:pt idx="28">
                  <c:v>43017</c:v>
                </c:pt>
                <c:pt idx="29">
                  <c:v>43018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1.5760441292356001E-2</c:v>
                </c:pt>
                <c:pt idx="1">
                  <c:v>4.2764860789123997E-2</c:v>
                </c:pt>
                <c:pt idx="2">
                  <c:v>8.9982678334421001E-2</c:v>
                </c:pt>
                <c:pt idx="3">
                  <c:v>9.6687878038360001E-2</c:v>
                </c:pt>
                <c:pt idx="4">
                  <c:v>5.1686554754039001E-2</c:v>
                </c:pt>
                <c:pt idx="5">
                  <c:v>3.5938903863432001E-2</c:v>
                </c:pt>
                <c:pt idx="6">
                  <c:v>2.6942679449470999E-2</c:v>
                </c:pt>
                <c:pt idx="7">
                  <c:v>6.058838049503E-2</c:v>
                </c:pt>
                <c:pt idx="8">
                  <c:v>8.5220901547432004E-2</c:v>
                </c:pt>
                <c:pt idx="9">
                  <c:v>0.17459820029546999</c:v>
                </c:pt>
                <c:pt idx="10">
                  <c:v>0.13397043719019</c:v>
                </c:pt>
                <c:pt idx="11">
                  <c:v>0.11594978482396</c:v>
                </c:pt>
                <c:pt idx="12">
                  <c:v>0.17590345349691999</c:v>
                </c:pt>
                <c:pt idx="13">
                  <c:v>0.11111604960220001</c:v>
                </c:pt>
                <c:pt idx="14">
                  <c:v>0.16856673912079001</c:v>
                </c:pt>
                <c:pt idx="15">
                  <c:v>0.14606940509915001</c:v>
                </c:pt>
                <c:pt idx="16">
                  <c:v>0.13691067682456001</c:v>
                </c:pt>
                <c:pt idx="17">
                  <c:v>0.1388552158868</c:v>
                </c:pt>
                <c:pt idx="18">
                  <c:v>0.14079239721055001</c:v>
                </c:pt>
                <c:pt idx="19">
                  <c:v>9.6599266723747995E-2</c:v>
                </c:pt>
                <c:pt idx="20">
                  <c:v>0.15559938636862</c:v>
                </c:pt>
                <c:pt idx="21">
                  <c:v>2.6271427633163001E-2</c:v>
                </c:pt>
                <c:pt idx="22">
                  <c:v>3.7202380952381001E-2</c:v>
                </c:pt>
                <c:pt idx="23">
                  <c:v>4.1565487519415002E-2</c:v>
                </c:pt>
                <c:pt idx="24">
                  <c:v>5.4680664916885002E-2</c:v>
                </c:pt>
                <c:pt idx="25">
                  <c:v>4.8118985126858999E-2</c:v>
                </c:pt>
                <c:pt idx="26">
                  <c:v>5.4699807456677997E-2</c:v>
                </c:pt>
                <c:pt idx="27">
                  <c:v>5.6915196357426999E-2</c:v>
                </c:pt>
                <c:pt idx="28">
                  <c:v>1.0948585442761E-2</c:v>
                </c:pt>
                <c:pt idx="29">
                  <c:v>2.4094274324264999E-2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866-4A85-A100-96DD4DBEBCE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42989</c:v>
                </c:pt>
                <c:pt idx="1">
                  <c:v>42990</c:v>
                </c:pt>
                <c:pt idx="2">
                  <c:v>42991</c:v>
                </c:pt>
                <c:pt idx="3">
                  <c:v>42992</c:v>
                </c:pt>
                <c:pt idx="4">
                  <c:v>42993</c:v>
                </c:pt>
                <c:pt idx="5">
                  <c:v>42994</c:v>
                </c:pt>
                <c:pt idx="6">
                  <c:v>42995</c:v>
                </c:pt>
                <c:pt idx="7">
                  <c:v>42996</c:v>
                </c:pt>
                <c:pt idx="8">
                  <c:v>42997</c:v>
                </c:pt>
                <c:pt idx="9">
                  <c:v>42998</c:v>
                </c:pt>
                <c:pt idx="10">
                  <c:v>42999</c:v>
                </c:pt>
                <c:pt idx="11">
                  <c:v>43000</c:v>
                </c:pt>
                <c:pt idx="12">
                  <c:v>43001</c:v>
                </c:pt>
                <c:pt idx="13">
                  <c:v>43002</c:v>
                </c:pt>
                <c:pt idx="14">
                  <c:v>43003</c:v>
                </c:pt>
                <c:pt idx="15">
                  <c:v>43004</c:v>
                </c:pt>
                <c:pt idx="16">
                  <c:v>43005</c:v>
                </c:pt>
                <c:pt idx="17">
                  <c:v>43006</c:v>
                </c:pt>
                <c:pt idx="18">
                  <c:v>43007</c:v>
                </c:pt>
                <c:pt idx="19">
                  <c:v>43008</c:v>
                </c:pt>
                <c:pt idx="20">
                  <c:v>43009</c:v>
                </c:pt>
                <c:pt idx="21">
                  <c:v>43010</c:v>
                </c:pt>
                <c:pt idx="22">
                  <c:v>43011</c:v>
                </c:pt>
                <c:pt idx="23">
                  <c:v>43012</c:v>
                </c:pt>
                <c:pt idx="24">
                  <c:v>43013</c:v>
                </c:pt>
                <c:pt idx="25">
                  <c:v>43014</c:v>
                </c:pt>
                <c:pt idx="26">
                  <c:v>43015</c:v>
                </c:pt>
                <c:pt idx="27">
                  <c:v>43016</c:v>
                </c:pt>
                <c:pt idx="28">
                  <c:v>43017</c:v>
                </c:pt>
                <c:pt idx="29">
                  <c:v>43018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0.22307202039516</c:v>
                </c:pt>
                <c:pt idx="1">
                  <c:v>0.37986704653371001</c:v>
                </c:pt>
                <c:pt idx="2">
                  <c:v>0.31466331025802002</c:v>
                </c:pt>
                <c:pt idx="3">
                  <c:v>0.25031289111388999</c:v>
                </c:pt>
                <c:pt idx="4">
                  <c:v>0.40473225404731999</c:v>
                </c:pt>
                <c:pt idx="5">
                  <c:v>0.34140285536934001</c:v>
                </c:pt>
                <c:pt idx="6">
                  <c:v>0.34076827757125</c:v>
                </c:pt>
                <c:pt idx="7">
                  <c:v>0.30892801977139001</c:v>
                </c:pt>
                <c:pt idx="8">
                  <c:v>0.18478595626732</c:v>
                </c:pt>
                <c:pt idx="9">
                  <c:v>9.2052776925436994E-2</c:v>
                </c:pt>
                <c:pt idx="10">
                  <c:v>0.15281173594132</c:v>
                </c:pt>
                <c:pt idx="11">
                  <c:v>0.21302495435179999</c:v>
                </c:pt>
                <c:pt idx="12">
                  <c:v>0.33353547604609002</c:v>
                </c:pt>
                <c:pt idx="13">
                  <c:v>0.21186440677966001</c:v>
                </c:pt>
                <c:pt idx="14">
                  <c:v>0.27190332326284</c:v>
                </c:pt>
                <c:pt idx="15">
                  <c:v>0.18055973517905999</c:v>
                </c:pt>
                <c:pt idx="16">
                  <c:v>0.26986506746626998</c:v>
                </c:pt>
                <c:pt idx="17">
                  <c:v>0.14938751120405999</c:v>
                </c:pt>
                <c:pt idx="18">
                  <c:v>0.17846519928613999</c:v>
                </c:pt>
                <c:pt idx="19">
                  <c:v>0.38472920982539</c:v>
                </c:pt>
                <c:pt idx="20">
                  <c:v>0.23598820058997</c:v>
                </c:pt>
                <c:pt idx="21">
                  <c:v>8.8417329796640007E-2</c:v>
                </c:pt>
                <c:pt idx="22">
                  <c:v>0</c:v>
                </c:pt>
                <c:pt idx="23">
                  <c:v>2.9411764705881999E-2</c:v>
                </c:pt>
                <c:pt idx="24">
                  <c:v>5.8788947677837003E-2</c:v>
                </c:pt>
                <c:pt idx="25">
                  <c:v>2.9394473838917998E-2</c:v>
                </c:pt>
                <c:pt idx="26">
                  <c:v>5.8806233460747002E-2</c:v>
                </c:pt>
                <c:pt idx="27">
                  <c:v>8.8261253309797005E-2</c:v>
                </c:pt>
                <c:pt idx="28">
                  <c:v>8.8287227781048E-2</c:v>
                </c:pt>
                <c:pt idx="29">
                  <c:v>0.20612485276796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866-4A85-A100-96DD4DBEBC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8891840"/>
        <c:axId val="288899712"/>
      </c:lineChart>
      <c:dateAx>
        <c:axId val="2888918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899712"/>
        <c:crosses val="autoZero"/>
        <c:auto val="1"/>
        <c:lblOffset val="100"/>
        <c:baseTimeUnit val="days"/>
      </c:dateAx>
      <c:valAx>
        <c:axId val="288899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891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BANCOGALICIA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42989</c:v>
                </c:pt>
                <c:pt idx="1">
                  <c:v>42990</c:v>
                </c:pt>
                <c:pt idx="2">
                  <c:v>42991</c:v>
                </c:pt>
                <c:pt idx="3">
                  <c:v>42992</c:v>
                </c:pt>
                <c:pt idx="4">
                  <c:v>42993</c:v>
                </c:pt>
                <c:pt idx="5">
                  <c:v>42994</c:v>
                </c:pt>
                <c:pt idx="6">
                  <c:v>42995</c:v>
                </c:pt>
                <c:pt idx="7">
                  <c:v>42996</c:v>
                </c:pt>
                <c:pt idx="8">
                  <c:v>42997</c:v>
                </c:pt>
                <c:pt idx="9">
                  <c:v>42998</c:v>
                </c:pt>
                <c:pt idx="10">
                  <c:v>42999</c:v>
                </c:pt>
                <c:pt idx="11">
                  <c:v>43000</c:v>
                </c:pt>
                <c:pt idx="12">
                  <c:v>43001</c:v>
                </c:pt>
                <c:pt idx="13">
                  <c:v>43002</c:v>
                </c:pt>
                <c:pt idx="14">
                  <c:v>43003</c:v>
                </c:pt>
                <c:pt idx="15">
                  <c:v>43004</c:v>
                </c:pt>
                <c:pt idx="16">
                  <c:v>43005</c:v>
                </c:pt>
                <c:pt idx="17">
                  <c:v>43006</c:v>
                </c:pt>
                <c:pt idx="18">
                  <c:v>43007</c:v>
                </c:pt>
                <c:pt idx="19">
                  <c:v>43008</c:v>
                </c:pt>
                <c:pt idx="20">
                  <c:v>43009</c:v>
                </c:pt>
                <c:pt idx="21">
                  <c:v>43010</c:v>
                </c:pt>
                <c:pt idx="22">
                  <c:v>43011</c:v>
                </c:pt>
                <c:pt idx="23">
                  <c:v>43012</c:v>
                </c:pt>
                <c:pt idx="24">
                  <c:v>43013</c:v>
                </c:pt>
                <c:pt idx="25">
                  <c:v>43014</c:v>
                </c:pt>
                <c:pt idx="26">
                  <c:v>43015</c:v>
                </c:pt>
                <c:pt idx="27">
                  <c:v>43016</c:v>
                </c:pt>
                <c:pt idx="28">
                  <c:v>43017</c:v>
                </c:pt>
                <c:pt idx="29">
                  <c:v>43018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2.24E-2</c:v>
                </c:pt>
                <c:pt idx="1">
                  <c:v>6.0900000000000003E-2</c:v>
                </c:pt>
                <c:pt idx="2">
                  <c:v>0.12820000000000001</c:v>
                </c:pt>
                <c:pt idx="3">
                  <c:v>0.13739999999999999</c:v>
                </c:pt>
                <c:pt idx="4">
                  <c:v>7.3499999999999996E-2</c:v>
                </c:pt>
                <c:pt idx="5">
                  <c:v>5.0999999999999997E-2</c:v>
                </c:pt>
                <c:pt idx="6">
                  <c:v>3.8199999999999998E-2</c:v>
                </c:pt>
                <c:pt idx="7">
                  <c:v>8.5999999999999993E-2</c:v>
                </c:pt>
                <c:pt idx="8">
                  <c:v>0.1206</c:v>
                </c:pt>
                <c:pt idx="9">
                  <c:v>0.24759999999999999</c:v>
                </c:pt>
                <c:pt idx="10">
                  <c:v>0.18990000000000001</c:v>
                </c:pt>
                <c:pt idx="11">
                  <c:v>0.1646</c:v>
                </c:pt>
                <c:pt idx="12">
                  <c:v>0.2492</c:v>
                </c:pt>
                <c:pt idx="13">
                  <c:v>0.15770000000000001</c:v>
                </c:pt>
                <c:pt idx="14">
                  <c:v>0.2397</c:v>
                </c:pt>
                <c:pt idx="15">
                  <c:v>0.2082</c:v>
                </c:pt>
                <c:pt idx="16">
                  <c:v>0.1956</c:v>
                </c:pt>
                <c:pt idx="17">
                  <c:v>0.1981</c:v>
                </c:pt>
                <c:pt idx="18">
                  <c:v>0.20130000000000001</c:v>
                </c:pt>
                <c:pt idx="19">
                  <c:v>0.13750000000000001</c:v>
                </c:pt>
                <c:pt idx="20">
                  <c:v>0.2205</c:v>
                </c:pt>
                <c:pt idx="21">
                  <c:v>3.73E-2</c:v>
                </c:pt>
                <c:pt idx="22">
                  <c:v>5.28E-2</c:v>
                </c:pt>
                <c:pt idx="23">
                  <c:v>5.8999999999999997E-2</c:v>
                </c:pt>
                <c:pt idx="24">
                  <c:v>7.7600000000000002E-2</c:v>
                </c:pt>
                <c:pt idx="25">
                  <c:v>6.8099999999999994E-2</c:v>
                </c:pt>
                <c:pt idx="26">
                  <c:v>7.7200000000000005E-2</c:v>
                </c:pt>
                <c:pt idx="27">
                  <c:v>8.0199999999999994E-2</c:v>
                </c:pt>
                <c:pt idx="28">
                  <c:v>1.54E-2</c:v>
                </c:pt>
                <c:pt idx="29">
                  <c:v>3.4000000000000002E-2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B3D-4F3D-A155-23CA810F274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42989</c:v>
                </c:pt>
                <c:pt idx="1">
                  <c:v>42990</c:v>
                </c:pt>
                <c:pt idx="2">
                  <c:v>42991</c:v>
                </c:pt>
                <c:pt idx="3">
                  <c:v>42992</c:v>
                </c:pt>
                <c:pt idx="4">
                  <c:v>42993</c:v>
                </c:pt>
                <c:pt idx="5">
                  <c:v>42994</c:v>
                </c:pt>
                <c:pt idx="6">
                  <c:v>42995</c:v>
                </c:pt>
                <c:pt idx="7">
                  <c:v>42996</c:v>
                </c:pt>
                <c:pt idx="8">
                  <c:v>42997</c:v>
                </c:pt>
                <c:pt idx="9">
                  <c:v>42998</c:v>
                </c:pt>
                <c:pt idx="10">
                  <c:v>42999</c:v>
                </c:pt>
                <c:pt idx="11">
                  <c:v>43000</c:v>
                </c:pt>
                <c:pt idx="12">
                  <c:v>43001</c:v>
                </c:pt>
                <c:pt idx="13">
                  <c:v>43002</c:v>
                </c:pt>
                <c:pt idx="14">
                  <c:v>43003</c:v>
                </c:pt>
                <c:pt idx="15">
                  <c:v>43004</c:v>
                </c:pt>
                <c:pt idx="16">
                  <c:v>43005</c:v>
                </c:pt>
                <c:pt idx="17">
                  <c:v>43006</c:v>
                </c:pt>
                <c:pt idx="18">
                  <c:v>43007</c:v>
                </c:pt>
                <c:pt idx="19">
                  <c:v>43008</c:v>
                </c:pt>
                <c:pt idx="20">
                  <c:v>43009</c:v>
                </c:pt>
                <c:pt idx="21">
                  <c:v>43010</c:v>
                </c:pt>
                <c:pt idx="22">
                  <c:v>43011</c:v>
                </c:pt>
                <c:pt idx="23">
                  <c:v>43012</c:v>
                </c:pt>
                <c:pt idx="24">
                  <c:v>43013</c:v>
                </c:pt>
                <c:pt idx="25">
                  <c:v>43014</c:v>
                </c:pt>
                <c:pt idx="26">
                  <c:v>43015</c:v>
                </c:pt>
                <c:pt idx="27">
                  <c:v>43016</c:v>
                </c:pt>
                <c:pt idx="28">
                  <c:v>43017</c:v>
                </c:pt>
                <c:pt idx="29">
                  <c:v>43018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4.9299999999999997E-2</c:v>
                </c:pt>
                <c:pt idx="1">
                  <c:v>8.4500000000000006E-2</c:v>
                </c:pt>
                <c:pt idx="2">
                  <c:v>7.0400000000000004E-2</c:v>
                </c:pt>
                <c:pt idx="3">
                  <c:v>5.6300000000000003E-2</c:v>
                </c:pt>
                <c:pt idx="4">
                  <c:v>9.1499999999999998E-2</c:v>
                </c:pt>
                <c:pt idx="5">
                  <c:v>7.6399999999999996E-2</c:v>
                </c:pt>
                <c:pt idx="6">
                  <c:v>7.5300000000000006E-2</c:v>
                </c:pt>
                <c:pt idx="7">
                  <c:v>6.8500000000000005E-2</c:v>
                </c:pt>
                <c:pt idx="8">
                  <c:v>4.1099999999999998E-2</c:v>
                </c:pt>
                <c:pt idx="9">
                  <c:v>2.0500000000000001E-2</c:v>
                </c:pt>
                <c:pt idx="10">
                  <c:v>3.4200000000000001E-2</c:v>
                </c:pt>
                <c:pt idx="11">
                  <c:v>4.7899999999999998E-2</c:v>
                </c:pt>
                <c:pt idx="12">
                  <c:v>7.5300000000000006E-2</c:v>
                </c:pt>
                <c:pt idx="13">
                  <c:v>4.7899999999999998E-2</c:v>
                </c:pt>
                <c:pt idx="14">
                  <c:v>6.1600000000000002E-2</c:v>
                </c:pt>
                <c:pt idx="15">
                  <c:v>4.1099999999999998E-2</c:v>
                </c:pt>
                <c:pt idx="16">
                  <c:v>6.1600000000000002E-2</c:v>
                </c:pt>
                <c:pt idx="17">
                  <c:v>3.4200000000000001E-2</c:v>
                </c:pt>
                <c:pt idx="18">
                  <c:v>4.1099999999999998E-2</c:v>
                </c:pt>
                <c:pt idx="19">
                  <c:v>8.8999999999999996E-2</c:v>
                </c:pt>
                <c:pt idx="20">
                  <c:v>5.4800000000000001E-2</c:v>
                </c:pt>
                <c:pt idx="21">
                  <c:v>2.0500000000000001E-2</c:v>
                </c:pt>
                <c:pt idx="22">
                  <c:v>0</c:v>
                </c:pt>
                <c:pt idx="23">
                  <c:v>6.7999999999999996E-3</c:v>
                </c:pt>
                <c:pt idx="24">
                  <c:v>1.37E-2</c:v>
                </c:pt>
                <c:pt idx="25">
                  <c:v>6.7999999999999996E-3</c:v>
                </c:pt>
                <c:pt idx="26">
                  <c:v>1.37E-2</c:v>
                </c:pt>
                <c:pt idx="27">
                  <c:v>2.0500000000000001E-2</c:v>
                </c:pt>
                <c:pt idx="28">
                  <c:v>2.0500000000000001E-2</c:v>
                </c:pt>
                <c:pt idx="29">
                  <c:v>4.7899999999999998E-2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B3D-4F3D-A155-23CA810F27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8896432"/>
        <c:axId val="288890200"/>
      </c:lineChart>
      <c:dateAx>
        <c:axId val="2888964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890200"/>
        <c:crosses val="autoZero"/>
        <c:auto val="1"/>
        <c:lblOffset val="100"/>
        <c:baseTimeUnit val="days"/>
      </c:dateAx>
      <c:valAx>
        <c:axId val="288890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896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43B6F0-8B7F-4EAF-A114-E7AAF67B946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D6E981-693A-4E2A-837E-4E56CA021C1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1775876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4A76F-3481-4BFD-A4C6-D7AE403BC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AEA71BB-6CE6-4D0A-B68F-B93AAC68B9B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911399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A5265F-C96F-439B-9E18-04094B80A3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F165AE-BD80-4C49-B1AE-B5D7312A12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46830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157EC-0CEF-4E08-B880-A568C57A4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7913BE3-7164-419C-92BD-55185968CA0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765603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C952AB-7500-4A9C-BF1E-4123860903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5FDE1F-11D3-4207-8FD1-2D9D44F07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86580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375E5-A9C6-45CC-9D07-96B91944E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A36EA5-BDFF-4CAB-B662-34DC4F2C4F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05236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35779522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51386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78773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08051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5406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53207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48009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35708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66130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87931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95971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28671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3558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BANCOGALICIA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10133648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40.4315%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2.5582%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225.0322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9636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BcoCiudad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2197837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23.4079%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6.1024%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673.9764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91023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3FC002-B4D2-41C9-852E-4102FB7EEC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</p:spTree>
    <p:extLst>
      <p:ext uri="{BB962C8B-B14F-4D97-AF65-F5344CB8AC3E}">
        <p14:creationId xmlns:p14="http://schemas.microsoft.com/office/powerpoint/2010/main" val="36840075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34C53-E96A-4102-8D3F-9C8D1178F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82ACD6B-77CB-43B1-A94F-DC288EF843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435600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50DFEB-7B1B-4C41-A304-CA7ED27A51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B46F46-2E0E-47CF-95C7-F2771FF6B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49110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63F8BE-5DE5-47B9-97B2-084D77108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5F71725-5497-4D7B-9540-D9E457D041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352477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0FDBBD-149F-4F41-A871-E807EE3A1F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DE2B49-36E9-4B07-916A-D98C1D8E2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51327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6AD667-E4A9-406D-9210-0611EA5F3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18AE8B-0039-42E7-9A3C-342EF86C0A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64666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7530522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84198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66927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48597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07069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32021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9070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BANCOGALICIA - 2017-09-18 00:00:01</a:t>
                      </a:r>
                      <a:r>
                        <a:rPr lang="es-ES" sz="1000"/>
                        <a:t>
EL PROGRAMA DE PUNTOS QUIERO - BANCO GALICIA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5507814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0.4487%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3551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BcoCiudad - 2017-09-15 16:11:47</a:t>
                      </a:r>
                      <a:r>
                        <a:rPr lang="es-ES" sz="1000"/>
                        <a:t>
Promesa de Pago – Autogestión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0.1243%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133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BcoCiudad - 2017-09-15 17:34:49</a:t>
                      </a:r>
                      <a:r>
                        <a:rPr lang="es-ES" sz="1000"/>
                        <a:t>
Activá TOKEN | Segundo factor de seguridad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0.0932%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0755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BcoCiudad - 2017-09-15 17:44:01</a:t>
                      </a:r>
                      <a:r>
                        <a:rPr lang="es-ES" sz="1000"/>
                        <a:t>
¿Cómo uso Token? | Segundo factor de seguridad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0.0621%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9150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BANCOGALICIA - 2017-09-21 15:32:14</a:t>
                      </a:r>
                      <a:r>
                        <a:rPr lang="es-ES" sz="1000"/>
                        <a:t>
Día del Estudiante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0.0335%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249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BANCOGALICIA - 2017-09-29 12:54:55</a:t>
                      </a:r>
                      <a:r>
                        <a:rPr lang="es-ES" sz="1000"/>
                        <a:t>
Tecnovax - Encuentro Buenos Negocios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0.0176%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2522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BANCOGALICIA - 2017-10-05 19:53:58</a:t>
                      </a:r>
                      <a:r>
                        <a:rPr lang="es-ES" sz="1000"/>
                        <a:t>
Tecnovax - Encuentro Buenos Negocios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0.0175%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35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BANCOGALICIA - 2017-09-19 10:11:34</a:t>
                      </a:r>
                      <a:r>
                        <a:rPr lang="es-ES" sz="1000"/>
                        <a:t>
Programa Hábitos Saludables y Acceso al Agua Segura en Miraflores, Chaco.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3011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BANCOGALICIA - 2017-09-14 15:33:52</a:t>
                      </a:r>
                      <a:r>
                        <a:rPr lang="es-ES" sz="1000"/>
                        <a:t>
Un día con Buenos Negocios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0.0135%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8440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BANCOGALICIA - 2017-09-26 16:41:20</a:t>
                      </a:r>
                      <a:r>
                        <a:rPr lang="en-US" sz="1000"/>
                        <a:t>
Adelanto ventas de comercio por Galicia Office Baking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0.0133%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16182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577D47-C10A-4121-AB9F-81E6885A89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</p:spTree>
    <p:extLst>
      <p:ext uri="{BB962C8B-B14F-4D97-AF65-F5344CB8AC3E}">
        <p14:creationId xmlns:p14="http://schemas.microsoft.com/office/powerpoint/2010/main" val="33840194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24389-F054-4098-B456-0ADABC4B5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0AF5F59-4850-4422-AE6D-94206342FAB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178436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E5CB84-FDDA-424F-87F1-4A18F33721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F78D5C-6A3D-42DA-B0A9-5D1A6BD81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28636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58BA7-9ACD-42BB-A909-16BDAE387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0EF69FA-E41C-433F-81E5-5BFEB58F75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187793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734943-D2F3-45EB-A40B-7C548C671B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C2BEEA-88DF-4451-BE23-E7F9E8763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6431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91EB0-84D1-4B82-984D-879E93B51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Views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2A6AF08-6AF0-42C8-A94D-828F609E1A6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074842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780B6B-0792-4DDE-861A-F8920BF7B8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2A0F14-65D1-4C06-BE56-739C6E9DB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73607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5801D-A4BA-41EC-93A2-CA669DFE4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CF4AAC9-811C-4FD5-9A97-B1315F2D1A7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494914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2355B9-B312-4B42-A80B-E793C27FE5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F66386-0C76-416B-B7A6-10CDECD65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58745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284B5-22AF-48F5-9FA2-895DC9E9C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Interactions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A6288CE-3F40-4069-9996-2ADE58DABF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687744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A858B9-FBA0-4348-849D-3917DC118F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2A8E3C-A4C2-45AB-945D-A568F8277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28672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254</Words>
  <Application>Microsoft Office PowerPoint</Application>
  <PresentationFormat>On-screen Show (4:3)</PresentationFormat>
  <Paragraphs>135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Calibri</vt:lpstr>
      <vt:lpstr>Arial</vt:lpstr>
      <vt:lpstr>quintly_template</vt:lpstr>
      <vt:lpstr>Reporte YouTube</vt:lpstr>
      <vt:lpstr>Youtube Subscribers Total</vt:lpstr>
      <vt:lpstr>Youtube Key Metrics Radar</vt:lpstr>
      <vt:lpstr>Youtube Key Metrics Table</vt:lpstr>
      <vt:lpstr>Youtube Subscribers Change Per Weekday</vt:lpstr>
      <vt:lpstr>Youtube Videos Total</vt:lpstr>
      <vt:lpstr>Youtube Videos Table</vt:lpstr>
      <vt:lpstr>Youtube Views Total</vt:lpstr>
      <vt:lpstr>Youtube Views Change</vt:lpstr>
      <vt:lpstr>Youtube Average Views Per Video</vt:lpstr>
      <vt:lpstr>Youtube Interaction Rate</vt:lpstr>
      <vt:lpstr>Youtube Average Interactions Per Video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YouTube</dc:title>
  <dc:creator>Administrator</dc:creator>
  <cp:lastModifiedBy>Administrator</cp:lastModifiedBy>
  <cp:revision>1</cp:revision>
  <dcterms:created xsi:type="dcterms:W3CDTF">2017-10-12T14:50:50Z</dcterms:created>
  <dcterms:modified xsi:type="dcterms:W3CDTF">2017-10-12T14:51:13Z</dcterms:modified>
</cp:coreProperties>
</file>