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5" r:id="rId27"/>
    <p:sldId id="286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52.701900000000002</c:v>
                </c:pt>
                <c:pt idx="1">
                  <c:v>19.047599999999999</c:v>
                </c:pt>
                <c:pt idx="2">
                  <c:v>91.927199999999999</c:v>
                </c:pt>
                <c:pt idx="3">
                  <c:v>5.1666999999999996</c:v>
                </c:pt>
                <c:pt idx="4">
                  <c:v>100</c:v>
                </c:pt>
                <c:pt idx="5">
                  <c:v>6.6763000000000003</c:v>
                </c:pt>
                <c:pt idx="6">
                  <c:v>35.151000000000003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EC-411E-994D-4244C3EB3B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45.968699999999998</c:v>
                </c:pt>
                <c:pt idx="1">
                  <c:v>12.381</c:v>
                </c:pt>
                <c:pt idx="2">
                  <c:v>14.5578</c:v>
                </c:pt>
                <c:pt idx="3">
                  <c:v>3.2774000000000001</c:v>
                </c:pt>
                <c:pt idx="4">
                  <c:v>15.0542</c:v>
                </c:pt>
                <c:pt idx="5">
                  <c:v>3.1930000000000001</c:v>
                </c:pt>
                <c:pt idx="6">
                  <c:v>7.7587999999999999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EC-411E-994D-4244C3EB3B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7.1384999999999996</c:v>
                </c:pt>
                <c:pt idx="1">
                  <c:v>6.6666999999999996</c:v>
                </c:pt>
                <c:pt idx="2">
                  <c:v>87.030500000000004</c:v>
                </c:pt>
                <c:pt idx="3">
                  <c:v>25.3353</c:v>
                </c:pt>
                <c:pt idx="4">
                  <c:v>12.620200000000001</c:v>
                </c:pt>
                <c:pt idx="5">
                  <c:v>1.4514</c:v>
                </c:pt>
                <c:pt idx="6">
                  <c:v>42.215000000000003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EC-411E-994D-4244C3EB3B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100</c:v>
                </c:pt>
                <c:pt idx="1">
                  <c:v>29.523800000000001</c:v>
                </c:pt>
                <c:pt idx="2">
                  <c:v>96.745000000000005</c:v>
                </c:pt>
                <c:pt idx="3">
                  <c:v>2.3698000000000001</c:v>
                </c:pt>
                <c:pt idx="4">
                  <c:v>21.701799999999999</c:v>
                </c:pt>
                <c:pt idx="5">
                  <c:v>5.8055000000000003</c:v>
                </c:pt>
                <c:pt idx="6">
                  <c:v>4.9771999999999998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EC-411E-994D-4244C3EB3B2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75.749099999999999</c:v>
                </c:pt>
                <c:pt idx="1">
                  <c:v>100</c:v>
                </c:pt>
                <c:pt idx="2">
                  <c:v>0</c:v>
                </c:pt>
                <c:pt idx="3">
                  <c:v>10.4785</c:v>
                </c:pt>
                <c:pt idx="4">
                  <c:v>29.7607</c:v>
                </c:pt>
                <c:pt idx="5">
                  <c:v>77.213399999999993</c:v>
                </c:pt>
                <c:pt idx="6">
                  <c:v>16.211600000000001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EC-411E-994D-4244C3EB3B2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27.007899999999999</c:v>
                </c:pt>
                <c:pt idx="1">
                  <c:v>4.7618999999999998</c:v>
                </c:pt>
                <c:pt idx="2">
                  <c:v>58.791200000000003</c:v>
                </c:pt>
                <c:pt idx="3">
                  <c:v>5.8989000000000003</c:v>
                </c:pt>
                <c:pt idx="4">
                  <c:v>4.3567</c:v>
                </c:pt>
                <c:pt idx="5">
                  <c:v>0.87080000000000002</c:v>
                </c:pt>
                <c:pt idx="6">
                  <c:v>-0.5806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CEC-411E-994D-4244C3EB3B2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42.598100000000002</c:v>
                </c:pt>
                <c:pt idx="1">
                  <c:v>21.904800000000002</c:v>
                </c:pt>
                <c:pt idx="2">
                  <c:v>0</c:v>
                </c:pt>
                <c:pt idx="3">
                  <c:v>2.9142999999999999</c:v>
                </c:pt>
                <c:pt idx="4">
                  <c:v>11.8225</c:v>
                </c:pt>
                <c:pt idx="5">
                  <c:v>4.7896000000000001</c:v>
                </c:pt>
                <c:pt idx="6">
                  <c:v>11.4267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CEC-411E-994D-4244C3EB3B2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31.020199999999999</c:v>
                </c:pt>
                <c:pt idx="1">
                  <c:v>57.142899999999997</c:v>
                </c:pt>
                <c:pt idx="2">
                  <c:v>100</c:v>
                </c:pt>
                <c:pt idx="3">
                  <c:v>7.9749999999999996</c:v>
                </c:pt>
                <c:pt idx="4">
                  <c:v>12.272399999999999</c:v>
                </c:pt>
                <c:pt idx="5">
                  <c:v>14.8041</c:v>
                </c:pt>
                <c:pt idx="6">
                  <c:v>6.7606000000000002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CEC-411E-994D-4244C3EB3B2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12.93</c:v>
                </c:pt>
                <c:pt idx="1">
                  <c:v>62.857100000000003</c:v>
                </c:pt>
                <c:pt idx="2">
                  <c:v>0</c:v>
                </c:pt>
                <c:pt idx="3">
                  <c:v>100</c:v>
                </c:pt>
                <c:pt idx="4">
                  <c:v>16.322399999999998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CEC-411E-994D-4244C3EB3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461936"/>
        <c:axId val="287464888"/>
      </c:radarChart>
      <c:catAx>
        <c:axId val="28746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64888"/>
        <c:crosses val="autoZero"/>
        <c:auto val="1"/>
        <c:lblAlgn val="ctr"/>
        <c:lblOffset val="100"/>
        <c:noMultiLvlLbl val="0"/>
      </c:catAx>
      <c:valAx>
        <c:axId val="28746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6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73653</c:v>
                </c:pt>
                <c:pt idx="1">
                  <c:v>73709</c:v>
                </c:pt>
                <c:pt idx="2">
                  <c:v>73793</c:v>
                </c:pt>
                <c:pt idx="3">
                  <c:v>73834</c:v>
                </c:pt>
                <c:pt idx="4">
                  <c:v>73864</c:v>
                </c:pt>
                <c:pt idx="5">
                  <c:v>73887</c:v>
                </c:pt>
                <c:pt idx="6">
                  <c:v>73875</c:v>
                </c:pt>
                <c:pt idx="7">
                  <c:v>73897</c:v>
                </c:pt>
                <c:pt idx="8">
                  <c:v>73915</c:v>
                </c:pt>
                <c:pt idx="9">
                  <c:v>73980</c:v>
                </c:pt>
                <c:pt idx="10">
                  <c:v>74010</c:v>
                </c:pt>
                <c:pt idx="11">
                  <c:v>74051</c:v>
                </c:pt>
                <c:pt idx="12">
                  <c:v>74070</c:v>
                </c:pt>
                <c:pt idx="13">
                  <c:v>74081</c:v>
                </c:pt>
                <c:pt idx="14">
                  <c:v>74122</c:v>
                </c:pt>
                <c:pt idx="15">
                  <c:v>74160</c:v>
                </c:pt>
                <c:pt idx="16">
                  <c:v>74204</c:v>
                </c:pt>
                <c:pt idx="17">
                  <c:v>74239</c:v>
                </c:pt>
                <c:pt idx="18">
                  <c:v>74274</c:v>
                </c:pt>
                <c:pt idx="19">
                  <c:v>74295</c:v>
                </c:pt>
                <c:pt idx="20">
                  <c:v>74318</c:v>
                </c:pt>
                <c:pt idx="21">
                  <c:v>74393</c:v>
                </c:pt>
                <c:pt idx="22">
                  <c:v>74440</c:v>
                </c:pt>
                <c:pt idx="23">
                  <c:v>74483</c:v>
                </c:pt>
                <c:pt idx="24">
                  <c:v>74516</c:v>
                </c:pt>
                <c:pt idx="25">
                  <c:v>74526</c:v>
                </c:pt>
                <c:pt idx="26">
                  <c:v>74577</c:v>
                </c:pt>
                <c:pt idx="27">
                  <c:v>74593</c:v>
                </c:pt>
                <c:pt idx="28">
                  <c:v>74625</c:v>
                </c:pt>
                <c:pt idx="29">
                  <c:v>74647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EE-4DC2-B2F7-49EF13A955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64912</c:v>
                </c:pt>
                <c:pt idx="1">
                  <c:v>64916</c:v>
                </c:pt>
                <c:pt idx="2">
                  <c:v>64918</c:v>
                </c:pt>
                <c:pt idx="3">
                  <c:v>64917</c:v>
                </c:pt>
                <c:pt idx="4">
                  <c:v>64923</c:v>
                </c:pt>
                <c:pt idx="5">
                  <c:v>64924</c:v>
                </c:pt>
                <c:pt idx="6">
                  <c:v>64927</c:v>
                </c:pt>
                <c:pt idx="7">
                  <c:v>64927</c:v>
                </c:pt>
                <c:pt idx="8">
                  <c:v>64931</c:v>
                </c:pt>
                <c:pt idx="9">
                  <c:v>64946</c:v>
                </c:pt>
                <c:pt idx="10">
                  <c:v>64948</c:v>
                </c:pt>
                <c:pt idx="11">
                  <c:v>64957</c:v>
                </c:pt>
                <c:pt idx="12">
                  <c:v>64962</c:v>
                </c:pt>
                <c:pt idx="13">
                  <c:v>64966</c:v>
                </c:pt>
                <c:pt idx="14">
                  <c:v>65007</c:v>
                </c:pt>
                <c:pt idx="15">
                  <c:v>65028</c:v>
                </c:pt>
                <c:pt idx="16">
                  <c:v>65034</c:v>
                </c:pt>
                <c:pt idx="17">
                  <c:v>65039</c:v>
                </c:pt>
                <c:pt idx="18">
                  <c:v>65048</c:v>
                </c:pt>
                <c:pt idx="19">
                  <c:v>65054</c:v>
                </c:pt>
                <c:pt idx="20">
                  <c:v>65057</c:v>
                </c:pt>
                <c:pt idx="21">
                  <c:v>65055</c:v>
                </c:pt>
                <c:pt idx="22">
                  <c:v>65062</c:v>
                </c:pt>
                <c:pt idx="23">
                  <c:v>65070</c:v>
                </c:pt>
                <c:pt idx="24">
                  <c:v>65072</c:v>
                </c:pt>
                <c:pt idx="25">
                  <c:v>65086</c:v>
                </c:pt>
                <c:pt idx="26">
                  <c:v>65094</c:v>
                </c:pt>
                <c:pt idx="27">
                  <c:v>65101</c:v>
                </c:pt>
                <c:pt idx="28">
                  <c:v>65113</c:v>
                </c:pt>
                <c:pt idx="29">
                  <c:v>65110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EE-4DC2-B2F7-49EF13A955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9948</c:v>
                </c:pt>
                <c:pt idx="1">
                  <c:v>9953</c:v>
                </c:pt>
                <c:pt idx="2">
                  <c:v>9959</c:v>
                </c:pt>
                <c:pt idx="3">
                  <c:v>9962</c:v>
                </c:pt>
                <c:pt idx="4">
                  <c:v>9962</c:v>
                </c:pt>
                <c:pt idx="5">
                  <c:v>9963</c:v>
                </c:pt>
                <c:pt idx="6">
                  <c:v>9960</c:v>
                </c:pt>
                <c:pt idx="7">
                  <c:v>9963</c:v>
                </c:pt>
                <c:pt idx="8">
                  <c:v>9966</c:v>
                </c:pt>
                <c:pt idx="9">
                  <c:v>9968</c:v>
                </c:pt>
                <c:pt idx="10">
                  <c:v>9970</c:v>
                </c:pt>
                <c:pt idx="11">
                  <c:v>9977</c:v>
                </c:pt>
                <c:pt idx="12">
                  <c:v>9979</c:v>
                </c:pt>
                <c:pt idx="13">
                  <c:v>9981</c:v>
                </c:pt>
                <c:pt idx="14">
                  <c:v>9990</c:v>
                </c:pt>
                <c:pt idx="15">
                  <c:v>9998</c:v>
                </c:pt>
                <c:pt idx="16">
                  <c:v>10003</c:v>
                </c:pt>
                <c:pt idx="17">
                  <c:v>10007</c:v>
                </c:pt>
                <c:pt idx="18">
                  <c:v>10017</c:v>
                </c:pt>
                <c:pt idx="19">
                  <c:v>10020</c:v>
                </c:pt>
                <c:pt idx="20">
                  <c:v>10021</c:v>
                </c:pt>
                <c:pt idx="21">
                  <c:v>10022</c:v>
                </c:pt>
                <c:pt idx="22">
                  <c:v>10032</c:v>
                </c:pt>
                <c:pt idx="23">
                  <c:v>10033</c:v>
                </c:pt>
                <c:pt idx="24">
                  <c:v>10041</c:v>
                </c:pt>
                <c:pt idx="25">
                  <c:v>10078</c:v>
                </c:pt>
                <c:pt idx="26">
                  <c:v>10088</c:v>
                </c:pt>
                <c:pt idx="27">
                  <c:v>10094</c:v>
                </c:pt>
                <c:pt idx="28">
                  <c:v>10106</c:v>
                </c:pt>
                <c:pt idx="29">
                  <c:v>10111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EE-4DC2-B2F7-49EF13A955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141370</c:v>
                </c:pt>
                <c:pt idx="1">
                  <c:v>141382</c:v>
                </c:pt>
                <c:pt idx="2">
                  <c:v>141394</c:v>
                </c:pt>
                <c:pt idx="3">
                  <c:v>141404</c:v>
                </c:pt>
                <c:pt idx="4">
                  <c:v>141399</c:v>
                </c:pt>
                <c:pt idx="5">
                  <c:v>141412</c:v>
                </c:pt>
                <c:pt idx="6">
                  <c:v>141415</c:v>
                </c:pt>
                <c:pt idx="7">
                  <c:v>141417</c:v>
                </c:pt>
                <c:pt idx="8">
                  <c:v>141432</c:v>
                </c:pt>
                <c:pt idx="9">
                  <c:v>141449</c:v>
                </c:pt>
                <c:pt idx="10">
                  <c:v>141442</c:v>
                </c:pt>
                <c:pt idx="11">
                  <c:v>141460</c:v>
                </c:pt>
                <c:pt idx="12">
                  <c:v>141464</c:v>
                </c:pt>
                <c:pt idx="13">
                  <c:v>141469</c:v>
                </c:pt>
                <c:pt idx="14">
                  <c:v>141478</c:v>
                </c:pt>
                <c:pt idx="15">
                  <c:v>141494</c:v>
                </c:pt>
                <c:pt idx="16">
                  <c:v>141517</c:v>
                </c:pt>
                <c:pt idx="17">
                  <c:v>141535</c:v>
                </c:pt>
                <c:pt idx="18">
                  <c:v>141548</c:v>
                </c:pt>
                <c:pt idx="19">
                  <c:v>141566</c:v>
                </c:pt>
                <c:pt idx="20">
                  <c:v>141569</c:v>
                </c:pt>
                <c:pt idx="21">
                  <c:v>141568</c:v>
                </c:pt>
                <c:pt idx="22">
                  <c:v>141588</c:v>
                </c:pt>
                <c:pt idx="23">
                  <c:v>141597</c:v>
                </c:pt>
                <c:pt idx="24">
                  <c:v>141617</c:v>
                </c:pt>
                <c:pt idx="25">
                  <c:v>141624</c:v>
                </c:pt>
                <c:pt idx="26">
                  <c:v>141625</c:v>
                </c:pt>
                <c:pt idx="27">
                  <c:v>141625</c:v>
                </c:pt>
                <c:pt idx="28">
                  <c:v>141631</c:v>
                </c:pt>
                <c:pt idx="29">
                  <c:v>141640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EE-4DC2-B2F7-49EF13A955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106626</c:v>
                </c:pt>
                <c:pt idx="1">
                  <c:v>106658</c:v>
                </c:pt>
                <c:pt idx="2">
                  <c:v>106700</c:v>
                </c:pt>
                <c:pt idx="3">
                  <c:v>106740</c:v>
                </c:pt>
                <c:pt idx="4">
                  <c:v>106772</c:v>
                </c:pt>
                <c:pt idx="5">
                  <c:v>106786</c:v>
                </c:pt>
                <c:pt idx="6">
                  <c:v>106810</c:v>
                </c:pt>
                <c:pt idx="7">
                  <c:v>106830</c:v>
                </c:pt>
                <c:pt idx="8">
                  <c:v>106837</c:v>
                </c:pt>
                <c:pt idx="9">
                  <c:v>106903</c:v>
                </c:pt>
                <c:pt idx="10">
                  <c:v>106920</c:v>
                </c:pt>
                <c:pt idx="11">
                  <c:v>106934</c:v>
                </c:pt>
                <c:pt idx="12">
                  <c:v>106953</c:v>
                </c:pt>
                <c:pt idx="13">
                  <c:v>106967</c:v>
                </c:pt>
                <c:pt idx="14">
                  <c:v>106983</c:v>
                </c:pt>
                <c:pt idx="15">
                  <c:v>107011</c:v>
                </c:pt>
                <c:pt idx="16">
                  <c:v>107021</c:v>
                </c:pt>
                <c:pt idx="17">
                  <c:v>107037</c:v>
                </c:pt>
                <c:pt idx="18">
                  <c:v>107065</c:v>
                </c:pt>
                <c:pt idx="19">
                  <c:v>107086</c:v>
                </c:pt>
                <c:pt idx="20">
                  <c:v>107091</c:v>
                </c:pt>
                <c:pt idx="21">
                  <c:v>107104</c:v>
                </c:pt>
                <c:pt idx="22">
                  <c:v>107131</c:v>
                </c:pt>
                <c:pt idx="23">
                  <c:v>107172</c:v>
                </c:pt>
                <c:pt idx="24">
                  <c:v>107200</c:v>
                </c:pt>
                <c:pt idx="25">
                  <c:v>107221</c:v>
                </c:pt>
                <c:pt idx="26">
                  <c:v>107251</c:v>
                </c:pt>
                <c:pt idx="27">
                  <c:v>107265</c:v>
                </c:pt>
                <c:pt idx="28">
                  <c:v>107286</c:v>
                </c:pt>
                <c:pt idx="29">
                  <c:v>107291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2EE-4DC2-B2F7-49EF13A955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38265</c:v>
                </c:pt>
                <c:pt idx="1">
                  <c:v>38262</c:v>
                </c:pt>
                <c:pt idx="2">
                  <c:v>38271</c:v>
                </c:pt>
                <c:pt idx="3">
                  <c:v>38271</c:v>
                </c:pt>
                <c:pt idx="4">
                  <c:v>38271</c:v>
                </c:pt>
                <c:pt idx="5">
                  <c:v>38268</c:v>
                </c:pt>
                <c:pt idx="6">
                  <c:v>38267</c:v>
                </c:pt>
                <c:pt idx="7">
                  <c:v>38269</c:v>
                </c:pt>
                <c:pt idx="8">
                  <c:v>38269</c:v>
                </c:pt>
                <c:pt idx="9">
                  <c:v>38275</c:v>
                </c:pt>
                <c:pt idx="10">
                  <c:v>38273</c:v>
                </c:pt>
                <c:pt idx="11">
                  <c:v>38273</c:v>
                </c:pt>
                <c:pt idx="12">
                  <c:v>38272</c:v>
                </c:pt>
                <c:pt idx="13">
                  <c:v>38275</c:v>
                </c:pt>
                <c:pt idx="14">
                  <c:v>38274</c:v>
                </c:pt>
                <c:pt idx="15">
                  <c:v>38271</c:v>
                </c:pt>
                <c:pt idx="16">
                  <c:v>38272</c:v>
                </c:pt>
                <c:pt idx="17">
                  <c:v>38272</c:v>
                </c:pt>
                <c:pt idx="18">
                  <c:v>38271</c:v>
                </c:pt>
                <c:pt idx="19">
                  <c:v>38271</c:v>
                </c:pt>
                <c:pt idx="20">
                  <c:v>38267</c:v>
                </c:pt>
                <c:pt idx="21">
                  <c:v>38266</c:v>
                </c:pt>
                <c:pt idx="22">
                  <c:v>38263</c:v>
                </c:pt>
                <c:pt idx="23">
                  <c:v>38265</c:v>
                </c:pt>
                <c:pt idx="24">
                  <c:v>38263</c:v>
                </c:pt>
                <c:pt idx="25">
                  <c:v>38264</c:v>
                </c:pt>
                <c:pt idx="26">
                  <c:v>38264</c:v>
                </c:pt>
                <c:pt idx="27">
                  <c:v>38264</c:v>
                </c:pt>
                <c:pt idx="28">
                  <c:v>38262</c:v>
                </c:pt>
                <c:pt idx="29">
                  <c:v>38254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EE-4DC2-B2F7-49EF13A9555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60062</c:v>
                </c:pt>
                <c:pt idx="1">
                  <c:v>60070</c:v>
                </c:pt>
                <c:pt idx="2">
                  <c:v>60109</c:v>
                </c:pt>
                <c:pt idx="3">
                  <c:v>60127</c:v>
                </c:pt>
                <c:pt idx="4">
                  <c:v>60137</c:v>
                </c:pt>
                <c:pt idx="5">
                  <c:v>60148</c:v>
                </c:pt>
                <c:pt idx="6">
                  <c:v>60161</c:v>
                </c:pt>
                <c:pt idx="7">
                  <c:v>60171</c:v>
                </c:pt>
                <c:pt idx="8">
                  <c:v>60179</c:v>
                </c:pt>
                <c:pt idx="9">
                  <c:v>60192</c:v>
                </c:pt>
                <c:pt idx="10">
                  <c:v>60198</c:v>
                </c:pt>
                <c:pt idx="11">
                  <c:v>60198</c:v>
                </c:pt>
                <c:pt idx="12">
                  <c:v>60211</c:v>
                </c:pt>
                <c:pt idx="13">
                  <c:v>60219</c:v>
                </c:pt>
                <c:pt idx="14">
                  <c:v>60228</c:v>
                </c:pt>
                <c:pt idx="15">
                  <c:v>60236</c:v>
                </c:pt>
                <c:pt idx="16">
                  <c:v>60249</c:v>
                </c:pt>
                <c:pt idx="17">
                  <c:v>60258</c:v>
                </c:pt>
                <c:pt idx="18">
                  <c:v>60264</c:v>
                </c:pt>
                <c:pt idx="19">
                  <c:v>60265</c:v>
                </c:pt>
                <c:pt idx="20">
                  <c:v>60275</c:v>
                </c:pt>
                <c:pt idx="21">
                  <c:v>60289</c:v>
                </c:pt>
                <c:pt idx="22">
                  <c:v>60299</c:v>
                </c:pt>
                <c:pt idx="23">
                  <c:v>60306</c:v>
                </c:pt>
                <c:pt idx="24">
                  <c:v>60320</c:v>
                </c:pt>
                <c:pt idx="25">
                  <c:v>60326</c:v>
                </c:pt>
                <c:pt idx="26">
                  <c:v>60327</c:v>
                </c:pt>
                <c:pt idx="27">
                  <c:v>60330</c:v>
                </c:pt>
                <c:pt idx="28">
                  <c:v>60340</c:v>
                </c:pt>
                <c:pt idx="29">
                  <c:v>60336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2EE-4DC2-B2F7-49EF13A9555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43816</c:v>
                </c:pt>
                <c:pt idx="1">
                  <c:v>43821</c:v>
                </c:pt>
                <c:pt idx="2">
                  <c:v>43825</c:v>
                </c:pt>
                <c:pt idx="3">
                  <c:v>43822</c:v>
                </c:pt>
                <c:pt idx="4">
                  <c:v>43825</c:v>
                </c:pt>
                <c:pt idx="5">
                  <c:v>43827</c:v>
                </c:pt>
                <c:pt idx="6">
                  <c:v>43826</c:v>
                </c:pt>
                <c:pt idx="7">
                  <c:v>43832</c:v>
                </c:pt>
                <c:pt idx="8">
                  <c:v>43832</c:v>
                </c:pt>
                <c:pt idx="9">
                  <c:v>43831</c:v>
                </c:pt>
                <c:pt idx="10">
                  <c:v>43830</c:v>
                </c:pt>
                <c:pt idx="11">
                  <c:v>43825</c:v>
                </c:pt>
                <c:pt idx="12">
                  <c:v>43821</c:v>
                </c:pt>
                <c:pt idx="13">
                  <c:v>43819</c:v>
                </c:pt>
                <c:pt idx="14">
                  <c:v>43816</c:v>
                </c:pt>
                <c:pt idx="15">
                  <c:v>43816</c:v>
                </c:pt>
                <c:pt idx="16">
                  <c:v>43821</c:v>
                </c:pt>
                <c:pt idx="17">
                  <c:v>43823</c:v>
                </c:pt>
                <c:pt idx="18">
                  <c:v>43814</c:v>
                </c:pt>
                <c:pt idx="19">
                  <c:v>43855</c:v>
                </c:pt>
                <c:pt idx="20">
                  <c:v>43879</c:v>
                </c:pt>
                <c:pt idx="21">
                  <c:v>43892</c:v>
                </c:pt>
                <c:pt idx="22">
                  <c:v>43900</c:v>
                </c:pt>
                <c:pt idx="23">
                  <c:v>43896</c:v>
                </c:pt>
                <c:pt idx="24">
                  <c:v>43903</c:v>
                </c:pt>
                <c:pt idx="25">
                  <c:v>43915</c:v>
                </c:pt>
                <c:pt idx="26">
                  <c:v>43928</c:v>
                </c:pt>
                <c:pt idx="27">
                  <c:v>43929</c:v>
                </c:pt>
                <c:pt idx="28">
                  <c:v>43935</c:v>
                </c:pt>
                <c:pt idx="29">
                  <c:v>43937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2EE-4DC2-B2F7-49EF13A9555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17634</c:v>
                </c:pt>
                <c:pt idx="1">
                  <c:v>17677</c:v>
                </c:pt>
                <c:pt idx="2">
                  <c:v>17728</c:v>
                </c:pt>
                <c:pt idx="3">
                  <c:v>17742</c:v>
                </c:pt>
                <c:pt idx="4">
                  <c:v>17760</c:v>
                </c:pt>
                <c:pt idx="5">
                  <c:v>17764</c:v>
                </c:pt>
                <c:pt idx="6">
                  <c:v>17767</c:v>
                </c:pt>
                <c:pt idx="7">
                  <c:v>17774</c:v>
                </c:pt>
                <c:pt idx="8">
                  <c:v>17785</c:v>
                </c:pt>
                <c:pt idx="9">
                  <c:v>17796</c:v>
                </c:pt>
                <c:pt idx="10">
                  <c:v>17814</c:v>
                </c:pt>
                <c:pt idx="11">
                  <c:v>17828</c:v>
                </c:pt>
                <c:pt idx="12">
                  <c:v>17867</c:v>
                </c:pt>
                <c:pt idx="13">
                  <c:v>17887</c:v>
                </c:pt>
                <c:pt idx="14">
                  <c:v>17913</c:v>
                </c:pt>
                <c:pt idx="15">
                  <c:v>17984</c:v>
                </c:pt>
                <c:pt idx="16">
                  <c:v>18127</c:v>
                </c:pt>
                <c:pt idx="17">
                  <c:v>18171</c:v>
                </c:pt>
                <c:pt idx="18">
                  <c:v>18212</c:v>
                </c:pt>
                <c:pt idx="19">
                  <c:v>18242</c:v>
                </c:pt>
                <c:pt idx="20">
                  <c:v>18251</c:v>
                </c:pt>
                <c:pt idx="21">
                  <c:v>18254</c:v>
                </c:pt>
                <c:pt idx="22">
                  <c:v>18256</c:v>
                </c:pt>
                <c:pt idx="23">
                  <c:v>18269</c:v>
                </c:pt>
                <c:pt idx="24">
                  <c:v>18276</c:v>
                </c:pt>
                <c:pt idx="25">
                  <c:v>18281</c:v>
                </c:pt>
                <c:pt idx="26">
                  <c:v>18288</c:v>
                </c:pt>
                <c:pt idx="27">
                  <c:v>18297</c:v>
                </c:pt>
                <c:pt idx="28">
                  <c:v>18308</c:v>
                </c:pt>
                <c:pt idx="29">
                  <c:v>18314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2EE-4DC2-B2F7-49EF13A95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459640"/>
        <c:axId val="166945760"/>
      </c:lineChart>
      <c:dateAx>
        <c:axId val="287459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945760"/>
        <c:crosses val="autoZero"/>
        <c:auto val="1"/>
        <c:lblOffset val="100"/>
        <c:baseTimeUnit val="days"/>
      </c:dateAx>
      <c:valAx>
        <c:axId val="16694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5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54</c:v>
                </c:pt>
                <c:pt idx="1">
                  <c:v>56</c:v>
                </c:pt>
                <c:pt idx="2">
                  <c:v>84</c:v>
                </c:pt>
                <c:pt idx="3">
                  <c:v>41</c:v>
                </c:pt>
                <c:pt idx="4">
                  <c:v>30</c:v>
                </c:pt>
                <c:pt idx="5">
                  <c:v>23</c:v>
                </c:pt>
                <c:pt idx="6">
                  <c:v>-12</c:v>
                </c:pt>
                <c:pt idx="7">
                  <c:v>22</c:v>
                </c:pt>
                <c:pt idx="8">
                  <c:v>18</c:v>
                </c:pt>
                <c:pt idx="9">
                  <c:v>65</c:v>
                </c:pt>
                <c:pt idx="10">
                  <c:v>30</c:v>
                </c:pt>
                <c:pt idx="11">
                  <c:v>41</c:v>
                </c:pt>
                <c:pt idx="12">
                  <c:v>19</c:v>
                </c:pt>
                <c:pt idx="13">
                  <c:v>11</c:v>
                </c:pt>
                <c:pt idx="14">
                  <c:v>41</c:v>
                </c:pt>
                <c:pt idx="15">
                  <c:v>38</c:v>
                </c:pt>
                <c:pt idx="16">
                  <c:v>44</c:v>
                </c:pt>
                <c:pt idx="17">
                  <c:v>35</c:v>
                </c:pt>
                <c:pt idx="18">
                  <c:v>35</c:v>
                </c:pt>
                <c:pt idx="19">
                  <c:v>21</c:v>
                </c:pt>
                <c:pt idx="20">
                  <c:v>23</c:v>
                </c:pt>
                <c:pt idx="21">
                  <c:v>75</c:v>
                </c:pt>
                <c:pt idx="22">
                  <c:v>47</c:v>
                </c:pt>
                <c:pt idx="23">
                  <c:v>43</c:v>
                </c:pt>
                <c:pt idx="24">
                  <c:v>33</c:v>
                </c:pt>
                <c:pt idx="25">
                  <c:v>10</c:v>
                </c:pt>
                <c:pt idx="26">
                  <c:v>51</c:v>
                </c:pt>
                <c:pt idx="27">
                  <c:v>16</c:v>
                </c:pt>
                <c:pt idx="28">
                  <c:v>32</c:v>
                </c:pt>
                <c:pt idx="29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C0-40FB-B1A6-83EE3ADE68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</c:v>
                </c:pt>
                <c:pt idx="1">
                  <c:v>4</c:v>
                </c:pt>
                <c:pt idx="2">
                  <c:v>2</c:v>
                </c:pt>
                <c:pt idx="3">
                  <c:v>-1</c:v>
                </c:pt>
                <c:pt idx="4">
                  <c:v>6</c:v>
                </c:pt>
                <c:pt idx="5">
                  <c:v>1</c:v>
                </c:pt>
                <c:pt idx="6">
                  <c:v>3</c:v>
                </c:pt>
                <c:pt idx="7">
                  <c:v>0</c:v>
                </c:pt>
                <c:pt idx="8">
                  <c:v>4</c:v>
                </c:pt>
                <c:pt idx="9">
                  <c:v>15</c:v>
                </c:pt>
                <c:pt idx="10">
                  <c:v>2</c:v>
                </c:pt>
                <c:pt idx="11">
                  <c:v>9</c:v>
                </c:pt>
                <c:pt idx="12">
                  <c:v>5</c:v>
                </c:pt>
                <c:pt idx="13">
                  <c:v>4</c:v>
                </c:pt>
                <c:pt idx="14">
                  <c:v>41</c:v>
                </c:pt>
                <c:pt idx="15">
                  <c:v>21</c:v>
                </c:pt>
                <c:pt idx="16">
                  <c:v>6</c:v>
                </c:pt>
                <c:pt idx="17">
                  <c:v>5</c:v>
                </c:pt>
                <c:pt idx="18">
                  <c:v>9</c:v>
                </c:pt>
                <c:pt idx="19">
                  <c:v>6</c:v>
                </c:pt>
                <c:pt idx="20">
                  <c:v>3</c:v>
                </c:pt>
                <c:pt idx="21">
                  <c:v>-2</c:v>
                </c:pt>
                <c:pt idx="22">
                  <c:v>7</c:v>
                </c:pt>
                <c:pt idx="23">
                  <c:v>8</c:v>
                </c:pt>
                <c:pt idx="24">
                  <c:v>2</c:v>
                </c:pt>
                <c:pt idx="25">
                  <c:v>14</c:v>
                </c:pt>
                <c:pt idx="26">
                  <c:v>8</c:v>
                </c:pt>
                <c:pt idx="27">
                  <c:v>7</c:v>
                </c:pt>
                <c:pt idx="28">
                  <c:v>12</c:v>
                </c:pt>
                <c:pt idx="29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C0-40FB-B1A6-83EE3ADE68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7</c:v>
                </c:pt>
                <c:pt idx="1">
                  <c:v>5</c:v>
                </c:pt>
                <c:pt idx="2">
                  <c:v>6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-3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7</c:v>
                </c:pt>
                <c:pt idx="12">
                  <c:v>2</c:v>
                </c:pt>
                <c:pt idx="13">
                  <c:v>2</c:v>
                </c:pt>
                <c:pt idx="14">
                  <c:v>9</c:v>
                </c:pt>
                <c:pt idx="15">
                  <c:v>8</c:v>
                </c:pt>
                <c:pt idx="16">
                  <c:v>5</c:v>
                </c:pt>
                <c:pt idx="17">
                  <c:v>4</c:v>
                </c:pt>
                <c:pt idx="18">
                  <c:v>10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10</c:v>
                </c:pt>
                <c:pt idx="23">
                  <c:v>1</c:v>
                </c:pt>
                <c:pt idx="24">
                  <c:v>8</c:v>
                </c:pt>
                <c:pt idx="25">
                  <c:v>37</c:v>
                </c:pt>
                <c:pt idx="26">
                  <c:v>10</c:v>
                </c:pt>
                <c:pt idx="27">
                  <c:v>6</c:v>
                </c:pt>
                <c:pt idx="28">
                  <c:v>12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C0-40FB-B1A6-83EE3ADE68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15</c:v>
                </c:pt>
                <c:pt idx="1">
                  <c:v>12</c:v>
                </c:pt>
                <c:pt idx="2">
                  <c:v>12</c:v>
                </c:pt>
                <c:pt idx="3">
                  <c:v>10</c:v>
                </c:pt>
                <c:pt idx="4">
                  <c:v>-5</c:v>
                </c:pt>
                <c:pt idx="5">
                  <c:v>13</c:v>
                </c:pt>
                <c:pt idx="6">
                  <c:v>3</c:v>
                </c:pt>
                <c:pt idx="7">
                  <c:v>2</c:v>
                </c:pt>
                <c:pt idx="8">
                  <c:v>15</c:v>
                </c:pt>
                <c:pt idx="9">
                  <c:v>17</c:v>
                </c:pt>
                <c:pt idx="10">
                  <c:v>-7</c:v>
                </c:pt>
                <c:pt idx="11">
                  <c:v>18</c:v>
                </c:pt>
                <c:pt idx="12">
                  <c:v>4</c:v>
                </c:pt>
                <c:pt idx="13">
                  <c:v>5</c:v>
                </c:pt>
                <c:pt idx="14">
                  <c:v>9</c:v>
                </c:pt>
                <c:pt idx="15">
                  <c:v>16</c:v>
                </c:pt>
                <c:pt idx="16">
                  <c:v>23</c:v>
                </c:pt>
                <c:pt idx="17">
                  <c:v>18</c:v>
                </c:pt>
                <c:pt idx="18">
                  <c:v>13</c:v>
                </c:pt>
                <c:pt idx="19">
                  <c:v>18</c:v>
                </c:pt>
                <c:pt idx="20">
                  <c:v>3</c:v>
                </c:pt>
                <c:pt idx="21">
                  <c:v>-1</c:v>
                </c:pt>
                <c:pt idx="22">
                  <c:v>20</c:v>
                </c:pt>
                <c:pt idx="23">
                  <c:v>9</c:v>
                </c:pt>
                <c:pt idx="24">
                  <c:v>20</c:v>
                </c:pt>
                <c:pt idx="25">
                  <c:v>7</c:v>
                </c:pt>
                <c:pt idx="26">
                  <c:v>1</c:v>
                </c:pt>
                <c:pt idx="27">
                  <c:v>0</c:v>
                </c:pt>
                <c:pt idx="28">
                  <c:v>6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C0-40FB-B1A6-83EE3ADE68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35</c:v>
                </c:pt>
                <c:pt idx="1">
                  <c:v>32</c:v>
                </c:pt>
                <c:pt idx="2">
                  <c:v>42</c:v>
                </c:pt>
                <c:pt idx="3">
                  <c:v>40</c:v>
                </c:pt>
                <c:pt idx="4">
                  <c:v>32</c:v>
                </c:pt>
                <c:pt idx="5">
                  <c:v>14</c:v>
                </c:pt>
                <c:pt idx="6">
                  <c:v>24</c:v>
                </c:pt>
                <c:pt idx="7">
                  <c:v>20</c:v>
                </c:pt>
                <c:pt idx="8">
                  <c:v>7</c:v>
                </c:pt>
                <c:pt idx="9">
                  <c:v>66</c:v>
                </c:pt>
                <c:pt idx="10">
                  <c:v>17</c:v>
                </c:pt>
                <c:pt idx="11">
                  <c:v>14</c:v>
                </c:pt>
                <c:pt idx="12">
                  <c:v>19</c:v>
                </c:pt>
                <c:pt idx="13">
                  <c:v>14</c:v>
                </c:pt>
                <c:pt idx="14">
                  <c:v>16</c:v>
                </c:pt>
                <c:pt idx="15">
                  <c:v>28</c:v>
                </c:pt>
                <c:pt idx="16">
                  <c:v>10</c:v>
                </c:pt>
                <c:pt idx="17">
                  <c:v>16</c:v>
                </c:pt>
                <c:pt idx="18">
                  <c:v>28</c:v>
                </c:pt>
                <c:pt idx="19">
                  <c:v>21</c:v>
                </c:pt>
                <c:pt idx="20">
                  <c:v>5</c:v>
                </c:pt>
                <c:pt idx="21">
                  <c:v>13</c:v>
                </c:pt>
                <c:pt idx="22">
                  <c:v>27</c:v>
                </c:pt>
                <c:pt idx="23">
                  <c:v>41</c:v>
                </c:pt>
                <c:pt idx="24">
                  <c:v>28</c:v>
                </c:pt>
                <c:pt idx="25">
                  <c:v>21</c:v>
                </c:pt>
                <c:pt idx="26">
                  <c:v>30</c:v>
                </c:pt>
                <c:pt idx="27">
                  <c:v>14</c:v>
                </c:pt>
                <c:pt idx="28">
                  <c:v>21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6C0-40FB-B1A6-83EE3ADE688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2</c:v>
                </c:pt>
                <c:pt idx="1">
                  <c:v>-3</c:v>
                </c:pt>
                <c:pt idx="2">
                  <c:v>9</c:v>
                </c:pt>
                <c:pt idx="3">
                  <c:v>0</c:v>
                </c:pt>
                <c:pt idx="4">
                  <c:v>0</c:v>
                </c:pt>
                <c:pt idx="5">
                  <c:v>-3</c:v>
                </c:pt>
                <c:pt idx="6">
                  <c:v>-1</c:v>
                </c:pt>
                <c:pt idx="7">
                  <c:v>2</c:v>
                </c:pt>
                <c:pt idx="8">
                  <c:v>0</c:v>
                </c:pt>
                <c:pt idx="9">
                  <c:v>6</c:v>
                </c:pt>
                <c:pt idx="10">
                  <c:v>-2</c:v>
                </c:pt>
                <c:pt idx="11">
                  <c:v>0</c:v>
                </c:pt>
                <c:pt idx="12">
                  <c:v>-1</c:v>
                </c:pt>
                <c:pt idx="13">
                  <c:v>3</c:v>
                </c:pt>
                <c:pt idx="14">
                  <c:v>-1</c:v>
                </c:pt>
                <c:pt idx="15">
                  <c:v>-3</c:v>
                </c:pt>
                <c:pt idx="16">
                  <c:v>1</c:v>
                </c:pt>
                <c:pt idx="17">
                  <c:v>0</c:v>
                </c:pt>
                <c:pt idx="18">
                  <c:v>-1</c:v>
                </c:pt>
                <c:pt idx="19">
                  <c:v>0</c:v>
                </c:pt>
                <c:pt idx="20">
                  <c:v>-4</c:v>
                </c:pt>
                <c:pt idx="21">
                  <c:v>-1</c:v>
                </c:pt>
                <c:pt idx="22">
                  <c:v>-3</c:v>
                </c:pt>
                <c:pt idx="23">
                  <c:v>2</c:v>
                </c:pt>
                <c:pt idx="24">
                  <c:v>-2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-2</c:v>
                </c:pt>
                <c:pt idx="29">
                  <c:v>-8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6C0-40FB-B1A6-83EE3ADE688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4</c:v>
                </c:pt>
                <c:pt idx="1">
                  <c:v>8</c:v>
                </c:pt>
                <c:pt idx="2">
                  <c:v>39</c:v>
                </c:pt>
                <c:pt idx="3">
                  <c:v>18</c:v>
                </c:pt>
                <c:pt idx="4">
                  <c:v>10</c:v>
                </c:pt>
                <c:pt idx="5">
                  <c:v>11</c:v>
                </c:pt>
                <c:pt idx="6">
                  <c:v>13</c:v>
                </c:pt>
                <c:pt idx="7">
                  <c:v>10</c:v>
                </c:pt>
                <c:pt idx="8">
                  <c:v>8</c:v>
                </c:pt>
                <c:pt idx="9">
                  <c:v>13</c:v>
                </c:pt>
                <c:pt idx="10">
                  <c:v>6</c:v>
                </c:pt>
                <c:pt idx="11">
                  <c:v>0</c:v>
                </c:pt>
                <c:pt idx="12">
                  <c:v>13</c:v>
                </c:pt>
                <c:pt idx="13">
                  <c:v>8</c:v>
                </c:pt>
                <c:pt idx="14">
                  <c:v>9</c:v>
                </c:pt>
                <c:pt idx="15">
                  <c:v>8</c:v>
                </c:pt>
                <c:pt idx="16">
                  <c:v>13</c:v>
                </c:pt>
                <c:pt idx="17">
                  <c:v>9</c:v>
                </c:pt>
                <c:pt idx="18">
                  <c:v>6</c:v>
                </c:pt>
                <c:pt idx="19">
                  <c:v>1</c:v>
                </c:pt>
                <c:pt idx="20">
                  <c:v>10</c:v>
                </c:pt>
                <c:pt idx="21">
                  <c:v>14</c:v>
                </c:pt>
                <c:pt idx="22">
                  <c:v>10</c:v>
                </c:pt>
                <c:pt idx="23">
                  <c:v>7</c:v>
                </c:pt>
                <c:pt idx="24">
                  <c:v>14</c:v>
                </c:pt>
                <c:pt idx="25">
                  <c:v>6</c:v>
                </c:pt>
                <c:pt idx="26">
                  <c:v>1</c:v>
                </c:pt>
                <c:pt idx="27">
                  <c:v>3</c:v>
                </c:pt>
                <c:pt idx="28">
                  <c:v>10</c:v>
                </c:pt>
                <c:pt idx="29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6C0-40FB-B1A6-83EE3ADE688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-1</c:v>
                </c:pt>
                <c:pt idx="1">
                  <c:v>5</c:v>
                </c:pt>
                <c:pt idx="2">
                  <c:v>4</c:v>
                </c:pt>
                <c:pt idx="3">
                  <c:v>-3</c:v>
                </c:pt>
                <c:pt idx="4">
                  <c:v>3</c:v>
                </c:pt>
                <c:pt idx="5">
                  <c:v>2</c:v>
                </c:pt>
                <c:pt idx="6">
                  <c:v>-1</c:v>
                </c:pt>
                <c:pt idx="7">
                  <c:v>6</c:v>
                </c:pt>
                <c:pt idx="8">
                  <c:v>0</c:v>
                </c:pt>
                <c:pt idx="9">
                  <c:v>-1</c:v>
                </c:pt>
                <c:pt idx="10">
                  <c:v>-1</c:v>
                </c:pt>
                <c:pt idx="11">
                  <c:v>-5</c:v>
                </c:pt>
                <c:pt idx="12">
                  <c:v>-4</c:v>
                </c:pt>
                <c:pt idx="13">
                  <c:v>-2</c:v>
                </c:pt>
                <c:pt idx="14">
                  <c:v>-3</c:v>
                </c:pt>
                <c:pt idx="15">
                  <c:v>0</c:v>
                </c:pt>
                <c:pt idx="16">
                  <c:v>5</c:v>
                </c:pt>
                <c:pt idx="17">
                  <c:v>2</c:v>
                </c:pt>
                <c:pt idx="18">
                  <c:v>-9</c:v>
                </c:pt>
                <c:pt idx="19">
                  <c:v>41</c:v>
                </c:pt>
                <c:pt idx="20">
                  <c:v>24</c:v>
                </c:pt>
                <c:pt idx="21">
                  <c:v>13</c:v>
                </c:pt>
                <c:pt idx="22">
                  <c:v>8</c:v>
                </c:pt>
                <c:pt idx="23">
                  <c:v>-4</c:v>
                </c:pt>
                <c:pt idx="24">
                  <c:v>7</c:v>
                </c:pt>
                <c:pt idx="25">
                  <c:v>12</c:v>
                </c:pt>
                <c:pt idx="26">
                  <c:v>13</c:v>
                </c:pt>
                <c:pt idx="27">
                  <c:v>1</c:v>
                </c:pt>
                <c:pt idx="28">
                  <c:v>6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6C0-40FB-B1A6-83EE3ADE688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33</c:v>
                </c:pt>
                <c:pt idx="1">
                  <c:v>43</c:v>
                </c:pt>
                <c:pt idx="2">
                  <c:v>51</c:v>
                </c:pt>
                <c:pt idx="3">
                  <c:v>14</c:v>
                </c:pt>
                <c:pt idx="4">
                  <c:v>18</c:v>
                </c:pt>
                <c:pt idx="5">
                  <c:v>4</c:v>
                </c:pt>
                <c:pt idx="6">
                  <c:v>3</c:v>
                </c:pt>
                <c:pt idx="7">
                  <c:v>7</c:v>
                </c:pt>
                <c:pt idx="8">
                  <c:v>11</c:v>
                </c:pt>
                <c:pt idx="9">
                  <c:v>11</c:v>
                </c:pt>
                <c:pt idx="10">
                  <c:v>18</c:v>
                </c:pt>
                <c:pt idx="11">
                  <c:v>14</c:v>
                </c:pt>
                <c:pt idx="12">
                  <c:v>39</c:v>
                </c:pt>
                <c:pt idx="13">
                  <c:v>20</c:v>
                </c:pt>
                <c:pt idx="14">
                  <c:v>26</c:v>
                </c:pt>
                <c:pt idx="15">
                  <c:v>71</c:v>
                </c:pt>
                <c:pt idx="16">
                  <c:v>143</c:v>
                </c:pt>
                <c:pt idx="17">
                  <c:v>44</c:v>
                </c:pt>
                <c:pt idx="18">
                  <c:v>41</c:v>
                </c:pt>
                <c:pt idx="19">
                  <c:v>30</c:v>
                </c:pt>
                <c:pt idx="20">
                  <c:v>9</c:v>
                </c:pt>
                <c:pt idx="21">
                  <c:v>3</c:v>
                </c:pt>
                <c:pt idx="22">
                  <c:v>2</c:v>
                </c:pt>
                <c:pt idx="23">
                  <c:v>13</c:v>
                </c:pt>
                <c:pt idx="24">
                  <c:v>7</c:v>
                </c:pt>
                <c:pt idx="25">
                  <c:v>5</c:v>
                </c:pt>
                <c:pt idx="26">
                  <c:v>7</c:v>
                </c:pt>
                <c:pt idx="27">
                  <c:v>9</c:v>
                </c:pt>
                <c:pt idx="28">
                  <c:v>11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6C0-40FB-B1A6-83EE3ADE68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064856"/>
        <c:axId val="321069120"/>
      </c:lineChart>
      <c:dateAx>
        <c:axId val="321064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069120"/>
        <c:crosses val="autoZero"/>
        <c:auto val="1"/>
        <c:lblOffset val="100"/>
        <c:baseTimeUnit val="days"/>
      </c:dateAx>
      <c:valAx>
        <c:axId val="32106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06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45</c:v>
                </c:pt>
                <c:pt idx="1">
                  <c:v>36</c:v>
                </c:pt>
                <c:pt idx="2">
                  <c:v>59</c:v>
                </c:pt>
                <c:pt idx="3">
                  <c:v>35</c:v>
                </c:pt>
                <c:pt idx="4">
                  <c:v>29</c:v>
                </c:pt>
                <c:pt idx="5">
                  <c:v>29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54-406F-86BE-95B135F1BA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7</c:v>
                </c:pt>
                <c:pt idx="2">
                  <c:v>8</c:v>
                </c:pt>
                <c:pt idx="3">
                  <c:v>2</c:v>
                </c:pt>
                <c:pt idx="4">
                  <c:v>10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54-406F-86BE-95B135F1BA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4</c:v>
                </c:pt>
                <c:pt idx="3">
                  <c:v>4</c:v>
                </c:pt>
                <c:pt idx="4">
                  <c:v>14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54-406F-86BE-95B135F1BA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14</c:v>
                </c:pt>
                <c:pt idx="2">
                  <c:v>15</c:v>
                </c:pt>
                <c:pt idx="3">
                  <c:v>10</c:v>
                </c:pt>
                <c:pt idx="4">
                  <c:v>8</c:v>
                </c:pt>
                <c:pt idx="5">
                  <c:v>9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154-406F-86BE-95B135F1BA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21</c:v>
                </c:pt>
                <c:pt idx="1">
                  <c:v>20</c:v>
                </c:pt>
                <c:pt idx="2">
                  <c:v>40</c:v>
                </c:pt>
                <c:pt idx="3">
                  <c:v>25</c:v>
                </c:pt>
                <c:pt idx="4">
                  <c:v>24</c:v>
                </c:pt>
                <c:pt idx="5">
                  <c:v>21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54-406F-86BE-95B135F1BA9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-3</c:v>
                </c:pt>
                <c:pt idx="2">
                  <c:v>5</c:v>
                </c:pt>
                <c:pt idx="3">
                  <c:v>-1</c:v>
                </c:pt>
                <c:pt idx="4">
                  <c:v>0</c:v>
                </c:pt>
                <c:pt idx="5">
                  <c:v>-1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154-406F-86BE-95B135F1BA9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9</c:v>
                </c:pt>
                <c:pt idx="1">
                  <c:v>6</c:v>
                </c:pt>
                <c:pt idx="2">
                  <c:v>18</c:v>
                </c:pt>
                <c:pt idx="3">
                  <c:v>12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154-406F-86BE-95B135F1BA9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13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154-406F-86BE-95B135F1BA9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16</c:v>
                </c:pt>
                <c:pt idx="1">
                  <c:v>27</c:v>
                </c:pt>
                <c:pt idx="2">
                  <c:v>55</c:v>
                </c:pt>
                <c:pt idx="3">
                  <c:v>21</c:v>
                </c:pt>
                <c:pt idx="4">
                  <c:v>20</c:v>
                </c:pt>
                <c:pt idx="5">
                  <c:v>20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154-406F-86BE-95B135F1B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065512"/>
        <c:axId val="321063216"/>
      </c:barChart>
      <c:catAx>
        <c:axId val="321065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063216"/>
        <c:crosses val="autoZero"/>
        <c:auto val="1"/>
        <c:lblAlgn val="ctr"/>
        <c:lblOffset val="100"/>
        <c:noMultiLvlLbl val="0"/>
      </c:catAx>
      <c:valAx>
        <c:axId val="32106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06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BA-4FFC-A4CC-0EE0697D87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3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BA-4FFC-A4CC-0EE0697D87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BA-4FFC-A4CC-0EE0697D87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</c:v>
                </c:pt>
                <c:pt idx="23">
                  <c:v>4</c:v>
                </c:pt>
                <c:pt idx="24">
                  <c:v>0</c:v>
                </c:pt>
                <c:pt idx="25">
                  <c:v>1</c:v>
                </c:pt>
                <c:pt idx="26">
                  <c:v>3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BA-4FFC-A4CC-0EE0697D87E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4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4</c:v>
                </c:pt>
                <c:pt idx="16">
                  <c:v>51</c:v>
                </c:pt>
                <c:pt idx="17">
                  <c:v>2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4</c:v>
                </c:pt>
                <c:pt idx="22">
                  <c:v>1</c:v>
                </c:pt>
                <c:pt idx="23">
                  <c:v>6</c:v>
                </c:pt>
                <c:pt idx="24">
                  <c:v>2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0BA-4FFC-A4CC-0EE0697D87E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0BA-4FFC-A4CC-0EE0697D87E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3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0BA-4FFC-A4CC-0EE0697D87E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4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3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4</c:v>
                </c:pt>
                <c:pt idx="22">
                  <c:v>4</c:v>
                </c:pt>
                <c:pt idx="23">
                  <c:v>3</c:v>
                </c:pt>
                <c:pt idx="24">
                  <c:v>6</c:v>
                </c:pt>
                <c:pt idx="25">
                  <c:v>3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0BA-4FFC-A4CC-0EE0697D87E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3</c:v>
                </c:pt>
                <c:pt idx="1">
                  <c:v>1</c:v>
                </c:pt>
                <c:pt idx="2">
                  <c:v>5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5</c:v>
                </c:pt>
                <c:pt idx="25">
                  <c:v>5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0BA-4FFC-A4CC-0EE0697D8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064200"/>
        <c:axId val="321067808"/>
      </c:lineChart>
      <c:dateAx>
        <c:axId val="321064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067808"/>
        <c:crosses val="autoZero"/>
        <c:auto val="1"/>
        <c:lblOffset val="100"/>
        <c:baseTimeUnit val="days"/>
      </c:dateAx>
      <c:valAx>
        <c:axId val="32106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06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20</c:v>
                </c:pt>
                <c:pt idx="1">
                  <c:v>13</c:v>
                </c:pt>
                <c:pt idx="2">
                  <c:v>7</c:v>
                </c:pt>
                <c:pt idx="3">
                  <c:v>31</c:v>
                </c:pt>
                <c:pt idx="4">
                  <c:v>105</c:v>
                </c:pt>
                <c:pt idx="5">
                  <c:v>5</c:v>
                </c:pt>
                <c:pt idx="6">
                  <c:v>23</c:v>
                </c:pt>
                <c:pt idx="7">
                  <c:v>60</c:v>
                </c:pt>
                <c:pt idx="8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87-4FDC-AE4C-961E876E87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9</c:v>
                </c:pt>
                <c:pt idx="3">
                  <c:v>0</c:v>
                </c:pt>
                <c:pt idx="4">
                  <c:v>25</c:v>
                </c:pt>
                <c:pt idx="5">
                  <c:v>11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87-4FDC-AE4C-961E876E87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072400"/>
        <c:axId val="321076336"/>
      </c:barChart>
      <c:catAx>
        <c:axId val="32107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076336"/>
        <c:crosses val="autoZero"/>
        <c:auto val="1"/>
        <c:lblAlgn val="ctr"/>
        <c:lblOffset val="100"/>
        <c:noMultiLvlLbl val="0"/>
      </c:catAx>
      <c:valAx>
        <c:axId val="32107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07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9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23-4FDF-A843-068E92616B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23-4FDF-A843-068E92616B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6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23-4FDF-A843-068E92616B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8</c:v>
                </c:pt>
                <c:pt idx="2">
                  <c:v>7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23-4FDF-A843-068E92616B5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12</c:v>
                </c:pt>
                <c:pt idx="1">
                  <c:v>14</c:v>
                </c:pt>
                <c:pt idx="2">
                  <c:v>62</c:v>
                </c:pt>
                <c:pt idx="3">
                  <c:v>9</c:v>
                </c:pt>
                <c:pt idx="4">
                  <c:v>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23-4FDF-A843-068E92616B5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823-4FDF-A843-068E92616B5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7</c:v>
                </c:pt>
                <c:pt idx="1">
                  <c:v>5</c:v>
                </c:pt>
                <c:pt idx="2">
                  <c:v>2</c:v>
                </c:pt>
                <c:pt idx="3">
                  <c:v>5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823-4FDF-A843-068E92616B5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11</c:v>
                </c:pt>
                <c:pt idx="1">
                  <c:v>15</c:v>
                </c:pt>
                <c:pt idx="2">
                  <c:v>11</c:v>
                </c:pt>
                <c:pt idx="3">
                  <c:v>13</c:v>
                </c:pt>
                <c:pt idx="4">
                  <c:v>10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823-4FDF-A843-068E92616B5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13</c:v>
                </c:pt>
                <c:pt idx="1">
                  <c:v>11</c:v>
                </c:pt>
                <c:pt idx="2">
                  <c:v>12</c:v>
                </c:pt>
                <c:pt idx="3">
                  <c:v>12</c:v>
                </c:pt>
                <c:pt idx="4">
                  <c:v>15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823-4FDF-A843-068E92616B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076008"/>
        <c:axId val="321072072"/>
      </c:barChart>
      <c:catAx>
        <c:axId val="32107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072072"/>
        <c:crosses val="autoZero"/>
        <c:auto val="1"/>
        <c:lblAlgn val="ctr"/>
        <c:lblOffset val="100"/>
        <c:noMultiLvlLbl val="0"/>
      </c:catAx>
      <c:valAx>
        <c:axId val="32107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07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2.2926500337154002E-2</c:v>
                </c:pt>
                <c:pt idx="1">
                  <c:v>1.8880647336480001E-2</c:v>
                </c:pt>
                <c:pt idx="2">
                  <c:v>1.416048550236E-2</c:v>
                </c:pt>
                <c:pt idx="3">
                  <c:v>4.0458530006743003E-3</c:v>
                </c:pt>
                <c:pt idx="4">
                  <c:v>2.1577882670263001E-2</c:v>
                </c:pt>
                <c:pt idx="5">
                  <c:v>1.1538173372293001E-2</c:v>
                </c:pt>
                <c:pt idx="6">
                  <c:v>1.8880647336480001E-2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7A-40F4-AB98-7B63DE567D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9.6137576717786003E-3</c:v>
                </c:pt>
                <c:pt idx="1">
                  <c:v>8.4601067511651997E-3</c:v>
                </c:pt>
                <c:pt idx="2">
                  <c:v>1.0767408592391999E-2</c:v>
                </c:pt>
                <c:pt idx="4">
                  <c:v>9.5368476104044E-3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7A-40F4-AB98-7B63DE567D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7.3121281616644995E-2</c:v>
                </c:pt>
                <c:pt idx="2">
                  <c:v>7.9768670854521995E-2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7A-40F4-AB98-7B63DE567D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7.9502491078053995E-3</c:v>
                </c:pt>
                <c:pt idx="1">
                  <c:v>2.8267552383308002E-3</c:v>
                </c:pt>
                <c:pt idx="2">
                  <c:v>3.6343995921395999E-3</c:v>
                </c:pt>
                <c:pt idx="3">
                  <c:v>2.491078053779E-2</c:v>
                </c:pt>
                <c:pt idx="4">
                  <c:v>2.2967386311438E-3</c:v>
                </c:pt>
                <c:pt idx="5">
                  <c:v>6.8313251592994001E-3</c:v>
                </c:pt>
                <c:pt idx="6">
                  <c:v>5.6535104766616004E-3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7A-40F4-AB98-7B63DE567D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5.6953819879453998E-2</c:v>
                </c:pt>
                <c:pt idx="1">
                  <c:v>4.4343173421876998E-2</c:v>
                </c:pt>
                <c:pt idx="2">
                  <c:v>1.6059966860673E-2</c:v>
                </c:pt>
                <c:pt idx="3">
                  <c:v>3.1788178537370003E-2</c:v>
                </c:pt>
                <c:pt idx="4">
                  <c:v>7.8886104826193001E-2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7A-40F4-AB98-7B63DE567D5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2">
                  <c:v>3.3978933061502001E-2</c:v>
                </c:pt>
                <c:pt idx="3">
                  <c:v>1.2197565714385E-2</c:v>
                </c:pt>
                <c:pt idx="4">
                  <c:v>1.5682584489924E-2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67A-40F4-AB98-7B63DE567D5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1.0204251138486E-2</c:v>
                </c:pt>
                <c:pt idx="1">
                  <c:v>1.196033156697E-2</c:v>
                </c:pt>
                <c:pt idx="2">
                  <c:v>8.3057858103955003E-4</c:v>
                </c:pt>
                <c:pt idx="3">
                  <c:v>6.9768600807322001E-3</c:v>
                </c:pt>
                <c:pt idx="4">
                  <c:v>7.7520667563692001E-3</c:v>
                </c:pt>
                <c:pt idx="6">
                  <c:v>4.9834714862373002E-3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67A-40F4-AB98-7B63DE567D5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3.0457736265010998E-2</c:v>
                </c:pt>
                <c:pt idx="1">
                  <c:v>1.1243808308262999E-2</c:v>
                </c:pt>
                <c:pt idx="2">
                  <c:v>1.4296488450924001E-2</c:v>
                </c:pt>
                <c:pt idx="3">
                  <c:v>1.7707244892949999E-2</c:v>
                </c:pt>
                <c:pt idx="4">
                  <c:v>5.0825052420457997E-2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67A-40F4-AB98-7B63DE567D5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0.32739598223074001</c:v>
                </c:pt>
                <c:pt idx="1">
                  <c:v>0.15729791517040001</c:v>
                </c:pt>
                <c:pt idx="2">
                  <c:v>0.61941322651236996</c:v>
                </c:pt>
                <c:pt idx="3">
                  <c:v>0.11219910240718001</c:v>
                </c:pt>
                <c:pt idx="4">
                  <c:v>0.18137309446979</c:v>
                </c:pt>
                <c:pt idx="5">
                  <c:v>0.59901338971106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67A-40F4-AB98-7B63DE567D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498088"/>
        <c:axId val="321504976"/>
      </c:barChart>
      <c:catAx>
        <c:axId val="32149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04976"/>
        <c:crosses val="autoZero"/>
        <c:auto val="1"/>
        <c:lblAlgn val="ctr"/>
        <c:lblOffset val="100"/>
        <c:noMultiLvlLbl val="0"/>
      </c:catAx>
      <c:valAx>
        <c:axId val="32150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9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3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2C-44B3-B05F-E1F50306CE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5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2C-44B3-B05F-E1F50306CE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2C-44B3-B05F-E1F50306CE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5</c:v>
                </c:pt>
                <c:pt idx="11">
                  <c:v>1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2C-44B3-B05F-E1F50306CE2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9</c:v>
                </c:pt>
                <c:pt idx="11">
                  <c:v>6</c:v>
                </c:pt>
                <c:pt idx="12">
                  <c:v>6</c:v>
                </c:pt>
                <c:pt idx="13">
                  <c:v>10</c:v>
                </c:pt>
                <c:pt idx="14">
                  <c:v>5</c:v>
                </c:pt>
                <c:pt idx="15">
                  <c:v>6</c:v>
                </c:pt>
                <c:pt idx="16">
                  <c:v>15</c:v>
                </c:pt>
                <c:pt idx="17">
                  <c:v>23</c:v>
                </c:pt>
                <c:pt idx="18">
                  <c:v>18</c:v>
                </c:pt>
                <c:pt idx="19">
                  <c:v>4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C2C-44B3-B05F-E1F50306CE2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C2C-44B3-B05F-E1F50306CE2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6</c:v>
                </c:pt>
                <c:pt idx="12">
                  <c:v>3</c:v>
                </c:pt>
                <c:pt idx="13">
                  <c:v>1</c:v>
                </c:pt>
                <c:pt idx="14">
                  <c:v>4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C2C-44B3-B05F-E1F50306CE2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13</c:v>
                </c:pt>
                <c:pt idx="10">
                  <c:v>4</c:v>
                </c:pt>
                <c:pt idx="11">
                  <c:v>2</c:v>
                </c:pt>
                <c:pt idx="12">
                  <c:v>3</c:v>
                </c:pt>
                <c:pt idx="13">
                  <c:v>8</c:v>
                </c:pt>
                <c:pt idx="14">
                  <c:v>6</c:v>
                </c:pt>
                <c:pt idx="15">
                  <c:v>1</c:v>
                </c:pt>
                <c:pt idx="16">
                  <c:v>2</c:v>
                </c:pt>
                <c:pt idx="17">
                  <c:v>6</c:v>
                </c:pt>
                <c:pt idx="18">
                  <c:v>8</c:v>
                </c:pt>
                <c:pt idx="19">
                  <c:v>5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C2C-44B3-B05F-E1F50306CE2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11</c:v>
                </c:pt>
                <c:pt idx="9">
                  <c:v>3</c:v>
                </c:pt>
                <c:pt idx="10">
                  <c:v>8</c:v>
                </c:pt>
                <c:pt idx="11">
                  <c:v>10</c:v>
                </c:pt>
                <c:pt idx="12">
                  <c:v>1</c:v>
                </c:pt>
                <c:pt idx="13">
                  <c:v>7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6</c:v>
                </c:pt>
                <c:pt idx="18">
                  <c:v>3</c:v>
                </c:pt>
                <c:pt idx="19">
                  <c:v>2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C2C-44B3-B05F-E1F50306C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497760"/>
        <c:axId val="321499072"/>
      </c:lineChart>
      <c:catAx>
        <c:axId val="32149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99072"/>
        <c:crosses val="autoZero"/>
        <c:auto val="1"/>
        <c:lblAlgn val="ctr"/>
        <c:lblOffset val="100"/>
        <c:noMultiLvlLbl val="0"/>
      </c:catAx>
      <c:valAx>
        <c:axId val="32149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9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1.8884977000795999E-2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4.0467807858847998E-3</c:v>
                </c:pt>
                <c:pt idx="11">
                  <c:v>1.7985692381710001E-2</c:v>
                </c:pt>
                <c:pt idx="12">
                  <c:v>1.0791415429025999E-2</c:v>
                </c:pt>
                <c:pt idx="13">
                  <c:v>0</c:v>
                </c:pt>
                <c:pt idx="14">
                  <c:v>0</c:v>
                </c:pt>
                <c:pt idx="15">
                  <c:v>2.1582830858051998E-2</c:v>
                </c:pt>
                <c:pt idx="16">
                  <c:v>2.4280684715309E-2</c:v>
                </c:pt>
                <c:pt idx="17">
                  <c:v>0</c:v>
                </c:pt>
                <c:pt idx="18">
                  <c:v>0</c:v>
                </c:pt>
                <c:pt idx="19">
                  <c:v>1.6187123143539001E-2</c:v>
                </c:pt>
                <c:pt idx="20">
                  <c:v>2.2931757786680999E-2</c:v>
                </c:pt>
                <c:pt idx="21">
                  <c:v>1.3489269286283001E-2</c:v>
                </c:pt>
                <c:pt idx="22">
                  <c:v>1.0791415429025999E-2</c:v>
                </c:pt>
                <c:pt idx="23">
                  <c:v>8.5432038813124007E-3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89-42C2-BB64-6D455D70B8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7.6912427510037002E-3</c:v>
                </c:pt>
                <c:pt idx="10">
                  <c:v>1.1075389561445E-2</c:v>
                </c:pt>
                <c:pt idx="11">
                  <c:v>9.9986155763047996E-3</c:v>
                </c:pt>
                <c:pt idx="12">
                  <c:v>1.3844236951807001E-2</c:v>
                </c:pt>
                <c:pt idx="13">
                  <c:v>0</c:v>
                </c:pt>
                <c:pt idx="14">
                  <c:v>0</c:v>
                </c:pt>
                <c:pt idx="15">
                  <c:v>3.0764971004015001E-3</c:v>
                </c:pt>
                <c:pt idx="16">
                  <c:v>6.1529942008030003E-3</c:v>
                </c:pt>
                <c:pt idx="17">
                  <c:v>1.0767739851405E-2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89-42C2-BB64-6D455D70B8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7.9784581629600004E-2</c:v>
                </c:pt>
                <c:pt idx="11">
                  <c:v>0</c:v>
                </c:pt>
                <c:pt idx="12">
                  <c:v>0</c:v>
                </c:pt>
                <c:pt idx="13">
                  <c:v>4.9865363518500003E-2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6.9811508925900004E-2</c:v>
                </c:pt>
                <c:pt idx="19">
                  <c:v>7.4798045277749997E-2</c:v>
                </c:pt>
                <c:pt idx="20">
                  <c:v>7.9784581629600004E-2</c:v>
                </c:pt>
                <c:pt idx="21">
                  <c:v>0</c:v>
                </c:pt>
                <c:pt idx="22">
                  <c:v>0</c:v>
                </c:pt>
                <c:pt idx="23">
                  <c:v>8.9757654333300005E-2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89-42C2-BB64-6D455D70B8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4.0636329585367996E-3</c:v>
                </c:pt>
                <c:pt idx="10">
                  <c:v>6.2191252234998001E-3</c:v>
                </c:pt>
                <c:pt idx="11">
                  <c:v>1.4134375507954E-3</c:v>
                </c:pt>
                <c:pt idx="12">
                  <c:v>7.7739065293747998E-3</c:v>
                </c:pt>
                <c:pt idx="13">
                  <c:v>6.1248960534468003E-3</c:v>
                </c:pt>
                <c:pt idx="14">
                  <c:v>3.0388907342101E-2</c:v>
                </c:pt>
                <c:pt idx="15">
                  <c:v>0</c:v>
                </c:pt>
                <c:pt idx="16">
                  <c:v>7.0671877539770997E-4</c:v>
                </c:pt>
                <c:pt idx="17">
                  <c:v>0</c:v>
                </c:pt>
                <c:pt idx="18">
                  <c:v>7.0671877539770997E-4</c:v>
                </c:pt>
                <c:pt idx="19">
                  <c:v>2.9682188566703999E-3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89-42C2-BB64-6D455D70B8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2.6179234257398001E-2</c:v>
                </c:pt>
                <c:pt idx="10">
                  <c:v>1.911499644191E-2</c:v>
                </c:pt>
                <c:pt idx="11">
                  <c:v>6.0617393607903997E-2</c:v>
                </c:pt>
                <c:pt idx="12">
                  <c:v>1.8699453040999001E-2</c:v>
                </c:pt>
                <c:pt idx="13">
                  <c:v>3.4033004534617002E-2</c:v>
                </c:pt>
                <c:pt idx="14">
                  <c:v>3.9081856855686999E-2</c:v>
                </c:pt>
                <c:pt idx="15">
                  <c:v>2.1660199772490001E-2</c:v>
                </c:pt>
                <c:pt idx="16">
                  <c:v>2.8049179561498001E-2</c:v>
                </c:pt>
                <c:pt idx="17">
                  <c:v>2.1179163118173999E-2</c:v>
                </c:pt>
                <c:pt idx="18">
                  <c:v>2.7529750310359001E-2</c:v>
                </c:pt>
                <c:pt idx="19">
                  <c:v>3.0620354354635001E-2</c:v>
                </c:pt>
                <c:pt idx="20">
                  <c:v>5.6098359122996001E-3</c:v>
                </c:pt>
                <c:pt idx="21">
                  <c:v>0</c:v>
                </c:pt>
                <c:pt idx="22">
                  <c:v>0</c:v>
                </c:pt>
                <c:pt idx="23">
                  <c:v>0.34593988125846997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E89-42C2-BB64-6D455D70B87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2.1563553673645E-2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E89-42C2-BB64-6D455D70B87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8.3057858103955003E-3</c:v>
                </c:pt>
                <c:pt idx="11">
                  <c:v>8.0289262833823007E-3</c:v>
                </c:pt>
                <c:pt idx="12">
                  <c:v>3.8760333781846E-3</c:v>
                </c:pt>
                <c:pt idx="13">
                  <c:v>1.4950414458711999E-2</c:v>
                </c:pt>
                <c:pt idx="14">
                  <c:v>4.9834714862373002E-3</c:v>
                </c:pt>
                <c:pt idx="15">
                  <c:v>1.6611571620791001E-2</c:v>
                </c:pt>
                <c:pt idx="16">
                  <c:v>9.9669429724746003E-3</c:v>
                </c:pt>
                <c:pt idx="17">
                  <c:v>6.6446286483164002E-3</c:v>
                </c:pt>
                <c:pt idx="18">
                  <c:v>8.3057858103955003E-3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E89-42C2-BB64-6D455D70B87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4.1026576104299002E-2</c:v>
                </c:pt>
                <c:pt idx="9">
                  <c:v>1.3324870871482E-2</c:v>
                </c:pt>
                <c:pt idx="10">
                  <c:v>8.5472033550621999E-3</c:v>
                </c:pt>
                <c:pt idx="11">
                  <c:v>9.1170169120664002E-3</c:v>
                </c:pt>
                <c:pt idx="12">
                  <c:v>3.4188813420249001E-2</c:v>
                </c:pt>
                <c:pt idx="13">
                  <c:v>6.2679491270455995E-2</c:v>
                </c:pt>
                <c:pt idx="14">
                  <c:v>1.7474282414793998E-2</c:v>
                </c:pt>
                <c:pt idx="15">
                  <c:v>1.1396271140083E-2</c:v>
                </c:pt>
                <c:pt idx="16">
                  <c:v>1.9373660938141E-2</c:v>
                </c:pt>
                <c:pt idx="17">
                  <c:v>1.0256644026075E-2</c:v>
                </c:pt>
                <c:pt idx="18">
                  <c:v>1.2535898254091E-2</c:v>
                </c:pt>
                <c:pt idx="19">
                  <c:v>4.0570725258694998E-2</c:v>
                </c:pt>
                <c:pt idx="20">
                  <c:v>9.1170169120664002E-3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E89-42C2-BB64-6D455D70B87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0.10879135336444</c:v>
                </c:pt>
                <c:pt idx="9">
                  <c:v>0.41188912390069998</c:v>
                </c:pt>
                <c:pt idx="10">
                  <c:v>0.60043971947010999</c:v>
                </c:pt>
                <c:pt idx="11">
                  <c:v>0.13803851719915</c:v>
                </c:pt>
                <c:pt idx="12">
                  <c:v>0.19481242346655001</c:v>
                </c:pt>
                <c:pt idx="13">
                  <c:v>0.91601596666719998</c:v>
                </c:pt>
                <c:pt idx="14">
                  <c:v>6.5401313592340998E-2</c:v>
                </c:pt>
                <c:pt idx="15">
                  <c:v>0.56773906267394003</c:v>
                </c:pt>
                <c:pt idx="16">
                  <c:v>8.4882555938996004E-2</c:v>
                </c:pt>
                <c:pt idx="17">
                  <c:v>0.12616423614976</c:v>
                </c:pt>
                <c:pt idx="18">
                  <c:v>5.0094623177112003E-2</c:v>
                </c:pt>
                <c:pt idx="19">
                  <c:v>5.0094623177112003E-2</c:v>
                </c:pt>
                <c:pt idx="20">
                  <c:v>6.3082118074881996E-2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E89-42C2-BB64-6D455D70B8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503664"/>
        <c:axId val="321504320"/>
      </c:lineChart>
      <c:catAx>
        <c:axId val="32150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04320"/>
        <c:crosses val="autoZero"/>
        <c:auto val="1"/>
        <c:lblAlgn val="ctr"/>
        <c:lblOffset val="100"/>
        <c:noMultiLvlLbl val="0"/>
      </c:catAx>
      <c:valAx>
        <c:axId val="32150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0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357</c:v>
                </c:pt>
                <c:pt idx="1">
                  <c:v>332</c:v>
                </c:pt>
                <c:pt idx="2">
                  <c:v>250</c:v>
                </c:pt>
                <c:pt idx="3">
                  <c:v>171</c:v>
                </c:pt>
                <c:pt idx="4">
                  <c:v>305</c:v>
                </c:pt>
                <c:pt idx="5">
                  <c:v>53</c:v>
                </c:pt>
                <c:pt idx="6">
                  <c:v>49</c:v>
                </c:pt>
                <c:pt idx="7">
                  <c:v>183</c:v>
                </c:pt>
                <c:pt idx="8">
                  <c:v>195</c:v>
                </c:pt>
                <c:pt idx="9">
                  <c:v>176</c:v>
                </c:pt>
                <c:pt idx="10">
                  <c:v>166</c:v>
                </c:pt>
                <c:pt idx="11">
                  <c:v>150</c:v>
                </c:pt>
                <c:pt idx="12">
                  <c:v>39</c:v>
                </c:pt>
                <c:pt idx="13">
                  <c:v>30</c:v>
                </c:pt>
                <c:pt idx="14">
                  <c:v>137</c:v>
                </c:pt>
                <c:pt idx="15">
                  <c:v>95</c:v>
                </c:pt>
                <c:pt idx="16">
                  <c:v>142</c:v>
                </c:pt>
                <c:pt idx="17">
                  <c:v>108</c:v>
                </c:pt>
                <c:pt idx="18">
                  <c:v>130</c:v>
                </c:pt>
                <c:pt idx="19">
                  <c:v>29</c:v>
                </c:pt>
                <c:pt idx="20">
                  <c:v>59</c:v>
                </c:pt>
                <c:pt idx="21">
                  <c:v>267</c:v>
                </c:pt>
                <c:pt idx="22">
                  <c:v>281</c:v>
                </c:pt>
                <c:pt idx="23">
                  <c:v>169</c:v>
                </c:pt>
                <c:pt idx="24">
                  <c:v>220</c:v>
                </c:pt>
                <c:pt idx="25">
                  <c:v>208</c:v>
                </c:pt>
                <c:pt idx="26">
                  <c:v>97</c:v>
                </c:pt>
                <c:pt idx="27">
                  <c:v>55</c:v>
                </c:pt>
                <c:pt idx="28">
                  <c:v>210</c:v>
                </c:pt>
                <c:pt idx="29">
                  <c:v>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44-4230-88FB-7A7FAF253C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</c:v>
                </c:pt>
                <c:pt idx="1">
                  <c:v>27</c:v>
                </c:pt>
                <c:pt idx="2">
                  <c:v>10</c:v>
                </c:pt>
                <c:pt idx="3">
                  <c:v>19</c:v>
                </c:pt>
                <c:pt idx="4">
                  <c:v>28</c:v>
                </c:pt>
                <c:pt idx="5">
                  <c:v>9</c:v>
                </c:pt>
                <c:pt idx="6">
                  <c:v>5</c:v>
                </c:pt>
                <c:pt idx="7">
                  <c:v>31</c:v>
                </c:pt>
                <c:pt idx="8">
                  <c:v>22</c:v>
                </c:pt>
                <c:pt idx="9">
                  <c:v>19</c:v>
                </c:pt>
                <c:pt idx="10">
                  <c:v>19</c:v>
                </c:pt>
                <c:pt idx="11">
                  <c:v>24</c:v>
                </c:pt>
                <c:pt idx="12">
                  <c:v>9</c:v>
                </c:pt>
                <c:pt idx="13">
                  <c:v>4</c:v>
                </c:pt>
                <c:pt idx="14">
                  <c:v>150</c:v>
                </c:pt>
                <c:pt idx="15">
                  <c:v>13</c:v>
                </c:pt>
                <c:pt idx="16">
                  <c:v>20</c:v>
                </c:pt>
                <c:pt idx="17">
                  <c:v>53</c:v>
                </c:pt>
                <c:pt idx="18">
                  <c:v>28</c:v>
                </c:pt>
                <c:pt idx="19">
                  <c:v>14</c:v>
                </c:pt>
                <c:pt idx="20">
                  <c:v>5</c:v>
                </c:pt>
                <c:pt idx="21">
                  <c:v>22</c:v>
                </c:pt>
                <c:pt idx="22">
                  <c:v>25</c:v>
                </c:pt>
                <c:pt idx="23">
                  <c:v>15</c:v>
                </c:pt>
                <c:pt idx="24">
                  <c:v>14</c:v>
                </c:pt>
                <c:pt idx="25">
                  <c:v>16</c:v>
                </c:pt>
                <c:pt idx="26">
                  <c:v>11</c:v>
                </c:pt>
                <c:pt idx="27">
                  <c:v>45</c:v>
                </c:pt>
                <c:pt idx="28">
                  <c:v>35</c:v>
                </c:pt>
                <c:pt idx="29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44-4230-88FB-7A7FAF253C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19</c:v>
                </c:pt>
                <c:pt idx="1">
                  <c:v>15</c:v>
                </c:pt>
                <c:pt idx="2">
                  <c:v>14</c:v>
                </c:pt>
                <c:pt idx="3">
                  <c:v>8</c:v>
                </c:pt>
                <c:pt idx="4">
                  <c:v>13</c:v>
                </c:pt>
                <c:pt idx="5">
                  <c:v>0</c:v>
                </c:pt>
                <c:pt idx="6">
                  <c:v>0</c:v>
                </c:pt>
                <c:pt idx="7">
                  <c:v>12</c:v>
                </c:pt>
                <c:pt idx="8">
                  <c:v>5</c:v>
                </c:pt>
                <c:pt idx="9">
                  <c:v>9</c:v>
                </c:pt>
                <c:pt idx="10">
                  <c:v>21</c:v>
                </c:pt>
                <c:pt idx="11">
                  <c:v>16</c:v>
                </c:pt>
                <c:pt idx="12">
                  <c:v>5</c:v>
                </c:pt>
                <c:pt idx="13">
                  <c:v>1</c:v>
                </c:pt>
                <c:pt idx="14">
                  <c:v>31</c:v>
                </c:pt>
                <c:pt idx="15">
                  <c:v>22</c:v>
                </c:pt>
                <c:pt idx="16">
                  <c:v>13</c:v>
                </c:pt>
                <c:pt idx="17">
                  <c:v>19</c:v>
                </c:pt>
                <c:pt idx="18">
                  <c:v>34</c:v>
                </c:pt>
                <c:pt idx="19">
                  <c:v>19</c:v>
                </c:pt>
                <c:pt idx="20">
                  <c:v>19</c:v>
                </c:pt>
                <c:pt idx="21">
                  <c:v>11</c:v>
                </c:pt>
                <c:pt idx="22">
                  <c:v>18</c:v>
                </c:pt>
                <c:pt idx="23">
                  <c:v>17</c:v>
                </c:pt>
                <c:pt idx="24">
                  <c:v>134</c:v>
                </c:pt>
                <c:pt idx="25">
                  <c:v>72</c:v>
                </c:pt>
                <c:pt idx="26">
                  <c:v>21</c:v>
                </c:pt>
                <c:pt idx="27">
                  <c:v>4</c:v>
                </c:pt>
                <c:pt idx="28">
                  <c:v>36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44-4230-88FB-7A7FAF253C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58</c:v>
                </c:pt>
                <c:pt idx="1">
                  <c:v>31</c:v>
                </c:pt>
                <c:pt idx="2">
                  <c:v>57</c:v>
                </c:pt>
                <c:pt idx="3">
                  <c:v>35</c:v>
                </c:pt>
                <c:pt idx="4">
                  <c:v>33</c:v>
                </c:pt>
                <c:pt idx="5">
                  <c:v>2</c:v>
                </c:pt>
                <c:pt idx="6">
                  <c:v>3</c:v>
                </c:pt>
                <c:pt idx="7">
                  <c:v>48</c:v>
                </c:pt>
                <c:pt idx="8">
                  <c:v>47</c:v>
                </c:pt>
                <c:pt idx="9">
                  <c:v>52</c:v>
                </c:pt>
                <c:pt idx="10">
                  <c:v>20</c:v>
                </c:pt>
                <c:pt idx="11">
                  <c:v>18</c:v>
                </c:pt>
                <c:pt idx="12">
                  <c:v>2</c:v>
                </c:pt>
                <c:pt idx="13">
                  <c:v>2</c:v>
                </c:pt>
                <c:pt idx="14">
                  <c:v>31</c:v>
                </c:pt>
                <c:pt idx="15">
                  <c:v>20</c:v>
                </c:pt>
                <c:pt idx="16">
                  <c:v>41</c:v>
                </c:pt>
                <c:pt idx="17">
                  <c:v>49</c:v>
                </c:pt>
                <c:pt idx="18">
                  <c:v>73</c:v>
                </c:pt>
                <c:pt idx="19">
                  <c:v>25</c:v>
                </c:pt>
                <c:pt idx="20">
                  <c:v>4</c:v>
                </c:pt>
                <c:pt idx="21">
                  <c:v>60</c:v>
                </c:pt>
                <c:pt idx="22">
                  <c:v>67</c:v>
                </c:pt>
                <c:pt idx="23">
                  <c:v>87</c:v>
                </c:pt>
                <c:pt idx="24">
                  <c:v>43</c:v>
                </c:pt>
                <c:pt idx="25">
                  <c:v>25</c:v>
                </c:pt>
                <c:pt idx="26">
                  <c:v>14</c:v>
                </c:pt>
                <c:pt idx="27">
                  <c:v>9</c:v>
                </c:pt>
                <c:pt idx="28">
                  <c:v>38</c:v>
                </c:pt>
                <c:pt idx="29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44-4230-88FB-7A7FAF253C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59</c:v>
                </c:pt>
                <c:pt idx="1">
                  <c:v>60</c:v>
                </c:pt>
                <c:pt idx="2">
                  <c:v>56</c:v>
                </c:pt>
                <c:pt idx="3">
                  <c:v>112</c:v>
                </c:pt>
                <c:pt idx="4">
                  <c:v>54</c:v>
                </c:pt>
                <c:pt idx="5">
                  <c:v>41</c:v>
                </c:pt>
                <c:pt idx="6">
                  <c:v>25</c:v>
                </c:pt>
                <c:pt idx="7">
                  <c:v>67</c:v>
                </c:pt>
                <c:pt idx="8">
                  <c:v>77</c:v>
                </c:pt>
                <c:pt idx="9">
                  <c:v>71</c:v>
                </c:pt>
                <c:pt idx="10">
                  <c:v>66</c:v>
                </c:pt>
                <c:pt idx="11">
                  <c:v>44</c:v>
                </c:pt>
                <c:pt idx="12">
                  <c:v>12</c:v>
                </c:pt>
                <c:pt idx="13">
                  <c:v>18</c:v>
                </c:pt>
                <c:pt idx="14">
                  <c:v>40</c:v>
                </c:pt>
                <c:pt idx="15">
                  <c:v>40</c:v>
                </c:pt>
                <c:pt idx="16">
                  <c:v>151</c:v>
                </c:pt>
                <c:pt idx="17">
                  <c:v>53</c:v>
                </c:pt>
                <c:pt idx="18">
                  <c:v>36</c:v>
                </c:pt>
                <c:pt idx="19">
                  <c:v>8</c:v>
                </c:pt>
                <c:pt idx="20">
                  <c:v>11</c:v>
                </c:pt>
                <c:pt idx="21">
                  <c:v>50</c:v>
                </c:pt>
                <c:pt idx="22">
                  <c:v>33</c:v>
                </c:pt>
                <c:pt idx="23">
                  <c:v>62</c:v>
                </c:pt>
                <c:pt idx="24">
                  <c:v>44</c:v>
                </c:pt>
                <c:pt idx="25">
                  <c:v>44</c:v>
                </c:pt>
                <c:pt idx="26">
                  <c:v>13</c:v>
                </c:pt>
                <c:pt idx="27">
                  <c:v>13</c:v>
                </c:pt>
                <c:pt idx="28">
                  <c:v>40</c:v>
                </c:pt>
                <c:pt idx="29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444-4230-88FB-7A7FAF253C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3</c:v>
                </c:pt>
                <c:pt idx="1">
                  <c:v>7</c:v>
                </c:pt>
                <c:pt idx="2">
                  <c:v>8</c:v>
                </c:pt>
                <c:pt idx="3">
                  <c:v>13</c:v>
                </c:pt>
                <c:pt idx="4">
                  <c:v>9</c:v>
                </c:pt>
                <c:pt idx="5">
                  <c:v>1</c:v>
                </c:pt>
                <c:pt idx="6">
                  <c:v>0</c:v>
                </c:pt>
                <c:pt idx="7">
                  <c:v>7</c:v>
                </c:pt>
                <c:pt idx="8">
                  <c:v>5</c:v>
                </c:pt>
                <c:pt idx="9">
                  <c:v>8</c:v>
                </c:pt>
                <c:pt idx="10">
                  <c:v>9</c:v>
                </c:pt>
                <c:pt idx="11">
                  <c:v>29</c:v>
                </c:pt>
                <c:pt idx="12">
                  <c:v>4</c:v>
                </c:pt>
                <c:pt idx="13">
                  <c:v>4</c:v>
                </c:pt>
                <c:pt idx="14">
                  <c:v>9</c:v>
                </c:pt>
                <c:pt idx="15">
                  <c:v>2</c:v>
                </c:pt>
                <c:pt idx="16">
                  <c:v>4</c:v>
                </c:pt>
                <c:pt idx="17">
                  <c:v>2</c:v>
                </c:pt>
                <c:pt idx="18">
                  <c:v>6</c:v>
                </c:pt>
                <c:pt idx="19">
                  <c:v>2</c:v>
                </c:pt>
                <c:pt idx="20">
                  <c:v>4</c:v>
                </c:pt>
                <c:pt idx="21">
                  <c:v>11</c:v>
                </c:pt>
                <c:pt idx="22">
                  <c:v>26</c:v>
                </c:pt>
                <c:pt idx="23">
                  <c:v>3</c:v>
                </c:pt>
                <c:pt idx="24">
                  <c:v>5</c:v>
                </c:pt>
                <c:pt idx="25">
                  <c:v>9</c:v>
                </c:pt>
                <c:pt idx="26">
                  <c:v>1</c:v>
                </c:pt>
                <c:pt idx="27">
                  <c:v>1</c:v>
                </c:pt>
                <c:pt idx="28">
                  <c:v>8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444-4230-88FB-7A7FAF253C6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22</c:v>
                </c:pt>
                <c:pt idx="1">
                  <c:v>44</c:v>
                </c:pt>
                <c:pt idx="2">
                  <c:v>23</c:v>
                </c:pt>
                <c:pt idx="3">
                  <c:v>37</c:v>
                </c:pt>
                <c:pt idx="4">
                  <c:v>54</c:v>
                </c:pt>
                <c:pt idx="5">
                  <c:v>7</c:v>
                </c:pt>
                <c:pt idx="6">
                  <c:v>21</c:v>
                </c:pt>
                <c:pt idx="7">
                  <c:v>32</c:v>
                </c:pt>
                <c:pt idx="8">
                  <c:v>19</c:v>
                </c:pt>
                <c:pt idx="9">
                  <c:v>20</c:v>
                </c:pt>
                <c:pt idx="10">
                  <c:v>20</c:v>
                </c:pt>
                <c:pt idx="11">
                  <c:v>19</c:v>
                </c:pt>
                <c:pt idx="12">
                  <c:v>7</c:v>
                </c:pt>
                <c:pt idx="13">
                  <c:v>10</c:v>
                </c:pt>
                <c:pt idx="14">
                  <c:v>9</c:v>
                </c:pt>
                <c:pt idx="15">
                  <c:v>32</c:v>
                </c:pt>
                <c:pt idx="16">
                  <c:v>12</c:v>
                </c:pt>
                <c:pt idx="17">
                  <c:v>22</c:v>
                </c:pt>
                <c:pt idx="18">
                  <c:v>13</c:v>
                </c:pt>
                <c:pt idx="19">
                  <c:v>9</c:v>
                </c:pt>
                <c:pt idx="20">
                  <c:v>3</c:v>
                </c:pt>
                <c:pt idx="21">
                  <c:v>24</c:v>
                </c:pt>
                <c:pt idx="22">
                  <c:v>21</c:v>
                </c:pt>
                <c:pt idx="23">
                  <c:v>12</c:v>
                </c:pt>
                <c:pt idx="24">
                  <c:v>16</c:v>
                </c:pt>
                <c:pt idx="25">
                  <c:v>12</c:v>
                </c:pt>
                <c:pt idx="26">
                  <c:v>5</c:v>
                </c:pt>
                <c:pt idx="27">
                  <c:v>4</c:v>
                </c:pt>
                <c:pt idx="28">
                  <c:v>30</c:v>
                </c:pt>
                <c:pt idx="2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444-4230-88FB-7A7FAF253C6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23</c:v>
                </c:pt>
                <c:pt idx="1">
                  <c:v>23</c:v>
                </c:pt>
                <c:pt idx="2">
                  <c:v>20</c:v>
                </c:pt>
                <c:pt idx="3">
                  <c:v>9</c:v>
                </c:pt>
                <c:pt idx="4">
                  <c:v>21</c:v>
                </c:pt>
                <c:pt idx="5">
                  <c:v>12</c:v>
                </c:pt>
                <c:pt idx="6">
                  <c:v>0</c:v>
                </c:pt>
                <c:pt idx="7">
                  <c:v>25</c:v>
                </c:pt>
                <c:pt idx="8">
                  <c:v>27</c:v>
                </c:pt>
                <c:pt idx="9">
                  <c:v>20</c:v>
                </c:pt>
                <c:pt idx="10">
                  <c:v>12</c:v>
                </c:pt>
                <c:pt idx="11">
                  <c:v>14</c:v>
                </c:pt>
                <c:pt idx="12">
                  <c:v>8</c:v>
                </c:pt>
                <c:pt idx="13">
                  <c:v>1</c:v>
                </c:pt>
                <c:pt idx="14">
                  <c:v>14</c:v>
                </c:pt>
                <c:pt idx="15">
                  <c:v>19</c:v>
                </c:pt>
                <c:pt idx="16">
                  <c:v>14</c:v>
                </c:pt>
                <c:pt idx="17">
                  <c:v>12</c:v>
                </c:pt>
                <c:pt idx="18">
                  <c:v>5</c:v>
                </c:pt>
                <c:pt idx="19">
                  <c:v>3</c:v>
                </c:pt>
                <c:pt idx="20">
                  <c:v>2</c:v>
                </c:pt>
                <c:pt idx="21">
                  <c:v>50</c:v>
                </c:pt>
                <c:pt idx="22">
                  <c:v>34</c:v>
                </c:pt>
                <c:pt idx="23">
                  <c:v>50</c:v>
                </c:pt>
                <c:pt idx="24">
                  <c:v>61</c:v>
                </c:pt>
                <c:pt idx="25">
                  <c:v>52</c:v>
                </c:pt>
                <c:pt idx="26">
                  <c:v>16</c:v>
                </c:pt>
                <c:pt idx="27">
                  <c:v>6</c:v>
                </c:pt>
                <c:pt idx="28">
                  <c:v>23</c:v>
                </c:pt>
                <c:pt idx="29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444-4230-88FB-7A7FAF253C6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56</c:v>
                </c:pt>
                <c:pt idx="1">
                  <c:v>56</c:v>
                </c:pt>
                <c:pt idx="2">
                  <c:v>52</c:v>
                </c:pt>
                <c:pt idx="3">
                  <c:v>22</c:v>
                </c:pt>
                <c:pt idx="4">
                  <c:v>32</c:v>
                </c:pt>
                <c:pt idx="5">
                  <c:v>3</c:v>
                </c:pt>
                <c:pt idx="6">
                  <c:v>1</c:v>
                </c:pt>
                <c:pt idx="7">
                  <c:v>19</c:v>
                </c:pt>
                <c:pt idx="8">
                  <c:v>23</c:v>
                </c:pt>
                <c:pt idx="9">
                  <c:v>44</c:v>
                </c:pt>
                <c:pt idx="10">
                  <c:v>17</c:v>
                </c:pt>
                <c:pt idx="11">
                  <c:v>49</c:v>
                </c:pt>
                <c:pt idx="12">
                  <c:v>15</c:v>
                </c:pt>
                <c:pt idx="13">
                  <c:v>9</c:v>
                </c:pt>
                <c:pt idx="14">
                  <c:v>40</c:v>
                </c:pt>
                <c:pt idx="15">
                  <c:v>52</c:v>
                </c:pt>
                <c:pt idx="16">
                  <c:v>50</c:v>
                </c:pt>
                <c:pt idx="17">
                  <c:v>30</c:v>
                </c:pt>
                <c:pt idx="18">
                  <c:v>16</c:v>
                </c:pt>
                <c:pt idx="19">
                  <c:v>8</c:v>
                </c:pt>
                <c:pt idx="20">
                  <c:v>6</c:v>
                </c:pt>
                <c:pt idx="21">
                  <c:v>22</c:v>
                </c:pt>
                <c:pt idx="22">
                  <c:v>15</c:v>
                </c:pt>
                <c:pt idx="23">
                  <c:v>23</c:v>
                </c:pt>
                <c:pt idx="24">
                  <c:v>29</c:v>
                </c:pt>
                <c:pt idx="25">
                  <c:v>32</c:v>
                </c:pt>
                <c:pt idx="26">
                  <c:v>7</c:v>
                </c:pt>
                <c:pt idx="27">
                  <c:v>6</c:v>
                </c:pt>
                <c:pt idx="28">
                  <c:v>30</c:v>
                </c:pt>
                <c:pt idx="29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444-4230-88FB-7A7FAF253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424296"/>
        <c:axId val="379427904"/>
      </c:lineChart>
      <c:dateAx>
        <c:axId val="379424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427904"/>
        <c:crosses val="autoZero"/>
        <c:auto val="1"/>
        <c:lblOffset val="100"/>
        <c:baseTimeUnit val="days"/>
      </c:dateAx>
      <c:valAx>
        <c:axId val="37942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42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91</c:v>
                </c:pt>
                <c:pt idx="1">
                  <c:v>186</c:v>
                </c:pt>
                <c:pt idx="2">
                  <c:v>267</c:v>
                </c:pt>
                <c:pt idx="3">
                  <c:v>26</c:v>
                </c:pt>
                <c:pt idx="4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6A-4DB5-98E7-8B75A70FF2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6</c:v>
                </c:pt>
                <c:pt idx="3">
                  <c:v>2</c:v>
                </c:pt>
                <c:pt idx="4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6A-4DB5-98E7-8B75A70FF2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36</c:v>
                </c:pt>
                <c:pt idx="1">
                  <c:v>3</c:v>
                </c:pt>
                <c:pt idx="2">
                  <c:v>8</c:v>
                </c:pt>
                <c:pt idx="3">
                  <c:v>8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6A-4DB5-98E7-8B75A70FF2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106</c:v>
                </c:pt>
                <c:pt idx="1">
                  <c:v>2</c:v>
                </c:pt>
                <c:pt idx="2">
                  <c:v>23</c:v>
                </c:pt>
                <c:pt idx="3">
                  <c:v>9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6A-4DB5-98E7-8B75A70FF28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6A-4DB5-98E7-8B75A70FF28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46A-4DB5-98E7-8B75A70FF28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46A-4DB5-98E7-8B75A70FF28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83</c:v>
                </c:pt>
                <c:pt idx="1">
                  <c:v>1</c:v>
                </c:pt>
                <c:pt idx="2">
                  <c:v>7</c:v>
                </c:pt>
                <c:pt idx="3">
                  <c:v>7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46A-4DB5-98E7-8B75A70FF28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46A-4DB5-98E7-8B75A70FF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373912"/>
        <c:axId val="396377192"/>
      </c:barChart>
      <c:catAx>
        <c:axId val="39637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377192"/>
        <c:crosses val="autoZero"/>
        <c:auto val="1"/>
        <c:lblAlgn val="ctr"/>
        <c:lblOffset val="100"/>
        <c:noMultiLvlLbl val="0"/>
      </c:catAx>
      <c:valAx>
        <c:axId val="39637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37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03021-CFA5-4047-A4CA-CD0DD90354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0AF581-3823-4EF0-8E5A-6BA82F9826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46059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53752-C66F-46EE-9D12-54B7E17DD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C82ACD-F7F6-419E-AD31-CBC6BC5224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674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02281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3613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8824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8000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5277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397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64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430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6316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1197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657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872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8881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3415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096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@SantanderRio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46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@bancoprovincia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73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178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@ICBCArgentina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256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@Banco_Patagonia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215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@BBVAFrancesArg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541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@Supervielle_ARG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96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998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@HSBC_AR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016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3D7B8-5A05-47B4-9A33-932B3E5F9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1608926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D5CB0-DC0E-4B33-8DFC-B4BE5018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01B4EE-F5AA-45B3-B5E0-2DB686A2B9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6996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E335C-1612-43F6-A31D-84CCFEF6D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396A9-993F-4CDA-A6B7-A80A64A2C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858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4EFF8-4BEF-4E7B-943C-020425FE6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7D9A67-A263-46CF-9D27-1172FEC575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8576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B6F25-D5F0-47F3-AD06-FD2D60CE55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9565E-6D1A-477A-9D9B-C897DABB7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134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9B4D8-56C1-4774-BD7E-F9FB4DD6A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46F139-843B-46EF-9C67-BE60E5BF9F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8790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932DC-24CA-4FFE-8F2D-75D62E504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F8E62-4FFD-439C-A1FC-CBF0BFB6A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376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25E14-5E33-4ACC-B4E8-3CF1C510A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7502C4-42DB-4BD0-A02B-3FECE6F162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9001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94760-0081-47B6-B5B8-49CFE13632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D0568-FECA-4120-89B6-40B38B0F7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220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AC3F0-7AA5-499C-8EAA-F2D180F80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152A8E-EA5A-4294-86F0-20380C5E75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4634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0E780-E9F3-495D-8EFD-EADDD49C7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4A253-ABCA-4070-8E78-9006D13A6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452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A5CAE-68B8-4770-BED5-295E95BCC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3E239C-3B26-47A7-BC9B-CD7C00EBBF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3881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BDDA1-E4CF-45DE-B988-26982E8483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D058B-FE27-465E-BFED-EACF72ABB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74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02B5A-B2F1-465F-B85A-B115F129D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F749D9-1927-4486-852B-0DBB7964D7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2311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E91A5-6EA3-4C9E-BC59-9B4BE47ED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75CF8-F7A1-4657-BD1D-1DF87D221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332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1B590-30D2-466F-AF9E-262CC3A44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80A4CB-D6C3-44F5-A65A-5C1F5330EF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4802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0271A-DBB4-470D-A84C-6A17F929F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A3D5F-58E8-46B7-930F-7ECC56342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529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8DB50-71A6-4177-8A92-4CBAE77CD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0833CD-B287-44D5-9C6D-A483F7AB2A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0132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A26F1-59C7-495D-B476-58AF4F2EE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AABE8-FE0C-444A-960C-6A041966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277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708BB-E23A-4C6A-A440-B4AC9AC7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6D2EC8-041A-40E2-87FF-C6A93F7A99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0298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83109-6BC3-4EDC-95F6-395EFDAA4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0B199-8CB7-4471-BF11-A951D133F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43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41C54-FEEC-44E4-A6EA-C06D1D71D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BE07EB-D2CB-4CE8-8A6D-3533A08750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0767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08857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255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379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1461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0014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9245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90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- 2017-09-27 10:01:44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@lollapaloozaar: ¡La espera terminó! 🎉 ¡Este es el #LineUp del #LollaAR 2018! 😱❤🎶 https://t.co/m5l2rgYCaZ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32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- 2017-09-13 13:09:54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Acordate que tenemos una línea exclusiva para atender tus consultas sobre los Créditos Hipotecarios @bancoprovincia. ☎️ https://t.co/YtHwCgy0oW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792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- 2017-09-18 15:30:43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 tener #TuAuto ahora es más fácil? 🚙 @bancoprovincia ​tiene un préstamo para vos. ☺️ Más info: https://t.co/vx7U0ixIEP https://t.co/7Q7OysqMe4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14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- 2017-10-10 22:24:04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https://t.co/ef6P4Z039I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46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- 2017-09-26 09:58:33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🛒 ¡Mañana 27/9 continúa el súper ahorro! Podés disfrutar un 50% de descuento en supermercados adheridos. 🛒 Más info: https://t.co/RTHq6Y5oQe https://t.co/6d45SAAuL4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23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- 2017-09-23 10:00:14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🛒 Este miércoles 27 seguís disfrutando el 50% de descuento en supermercados adheridos. 🛒 Consultá más detalles en https://t.co/RTHq6Y5oQe https://t.co/fSWq03fO2z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080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73890-CA4A-4A12-AAF6-A6383EB11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1734424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B8936-6E3A-4E40-B04E-60739DD1C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623362-A19A-4533-A3B1-E587976CC0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0703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31300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0619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8669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1614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902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597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61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- 2017-09-29 10:35:23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¡Acortá las distancias! 🛵 Subite a #TuMoto con los préstamos @bancoprovincia. 😉 Conocé toda la información acá: https://t.co/pI7A23TNfS https://t.co/FJzh2P6ipE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55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- 2017-09-15 10:41:51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🛒 ¡Los miércoles 20 y 27 de septiembre podrás hacer tus compras con un 50% de descuento en supermercados adheridos! 🛒 https://t.co/i3mP1Xb9oE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93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- 2017-09-29 11:56:21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¡Seguimos acercándonos a vos! Conocé nuestra nueva sucursal en Belgrano.
#ExpansiónGalicia. https://t.co/5pd6TXLFvB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41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- 2017-09-18 10:18:45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Mariano alienta a los más chicos a practicar su deporte favorito. 🏈#MiHistoriaMiBanco 
Envianos tu historia a bancodehistorias@bpba.com.ar https://t.co/dRR2ooFOkY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83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- 2017-09-18 16:00:07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Conocé la nueva sucursal en Av. Pedro Goyena 280. ¡Seguimos creciendo para estar más cerca tuyo! #ExpansiónGalicia https://t.co/U5dHqaorYJ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60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DDB04-4179-40A1-9619-9D32E67D9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1979898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1EB5-A9FC-4E87-BCF5-6AB07C0D0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5B0B1-B6FA-4373-B0B4-81756F01A4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1655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24607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409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8042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2619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381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2839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62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 - 2017-09-29 13:10:26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¡Llega #7DaysOFF! Seguí nuestras publicaciones para ver los beneficios que vas a disfrutar del 2 al 8 de octubre https://t.co/JBhW0UWEV6 https://t.co/H75qEZVyIj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17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- 2017-09-16 10:37:39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🛒 ¡Los miércoles 20 y 27 de septiembre tenés un 50% de descuento en supermercados adheridos! 🛒 Conocé los detalles: https://t.co/RTHq6Y5oQe https://t.co/He8Qy6oW77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73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- 2017-09-13 17:00:35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¿Tenés una Pyme? Tenemos el préstamo ideal para vos. 🙌 Ingresá en https://t.co/nmrXpCQrFU y conocé toda la información. https://t.co/TjnnXKRw1I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613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 - 2017-09-28 14:25:54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¡#FelizDiaDelHinchaDeRiver! ⚪🔴⚪ https://t.co/kAoggQifEi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17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- 2017-10-06 12:54:14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#DíaDeLaSonrisa! A contagiarla en un Rt o respuesta: etiquetá a una persona y decile algo que la haga sonreír. :D😊 https://t.co/s6pr9ViyIb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12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- 2017-09-28 11:40:53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Hipotecario Social de @bancoprovincia más bonaerenses tienen su casa propia. Más info en https://t.co/L0eF9HlGR5 y al 0810 222 0559. https://t.co/xjST6QS5Na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784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05069-09A7-4A6B-8EE3-8E0C567D2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655157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68F90-4DC9-4117-BFED-EEB834332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62616E-B437-48B8-AF4B-9004A55916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0867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70796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901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1235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1540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2004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5810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46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- 2017-10-02 17:00:03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¿Querés volar a Miami sin poner un peso? Canjeá tus Puntos Quiero! hasta el 6 de octubre. ✈ https://t.co/jGJUnyRQaI https://t.co/WXOXYs8B53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9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- 2017-09-21 13:25:09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¡#FelizDíaDeLaPrimavera! Etiquetá a otra persona en una respuesta y regalale una 🌺🌻🌹🌸🌼🌷 para celebrar todos juntos. 😄 https://t.co/a4dJHfIuKR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7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- 2017-09-27 12:25:37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@OrigenRS: Datazo de @sebacampanario en #BuenosNegocios 
El mercado cambio y nos debemos adaptar. 
#DejandoHuella ♻🌎💚 https://t.co/bcqLS…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10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- 2017-10-05 18:12:13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https://t.co/KmeYWD4tQi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64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- 2017-09-21 11:06:20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¡Gracias por participar! 🎉 Entrá en https://t.co/d5B9o1pMHp y conocé los ganadores de entradas para ver @entretelonesok en el Teatro Liceo.🎭 https://t.co/5zfC8ja1uI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15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 - 2017-10-02 11:37:01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Llegó Smart Time, un nuevo producto de HSBC que te premia por las operaciones online que hacés todos los días. https://t.co/y2LfujiW2W https://t.co/AJ4Axomfp9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44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D5B47-4897-406F-8AED-3F4C250398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1868550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21C57-423A-42D7-B193-F1468835C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C7FB06-8D99-4A97-B82E-AA66CC0D2F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8714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62531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730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9698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385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973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089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46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- 2017-09-27 09:30:52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@BacciniDiego: #BuenosNegocios un evento pensado para el Emprendedor donde conocerán las claves de nuestros casos de éxito ! Te esperamo…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840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- 2017-09-27 09:00:05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¡Ya está comenzando #BuenosNegocios en @LaRural_BsAs! Seguí el evento en vivo desde https://t.co/YmXUV2hEOo https://t.co/9tBZmWtijB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239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8DED3-1881-46F5-A98E-C638D6D472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1393938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C5D9B-8825-4635-87F2-31CF9A3D2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E5D405-53A9-4114-9D74-152251B83C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940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1FE00-8F42-4BE3-A4ED-05F72636D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7C6BD-89C0-4281-AA3A-06384D5D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167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E8E58-CDF4-4346-A2BD-9E3EA13BF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C7E2B-5047-4D6A-85F3-BFF4964880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4312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858995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65754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5579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7844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42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@BebeMusicTW - 2017-10-05 15:26:38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Querés ir a ver a @U2?? Tengo 2 entradas! Hacé RT de este tuit y llevatelas 😉 Gracias @Banco_Patagonia! https://t.co/sCPN7gnkjq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888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@dfallaccess - 2017-10-03 14:01:21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¡Éxito total! 🎉 Se agotó la preventa @SantanderRio para el show de @NiallOfficial. Venta general: 04/10 a las 10 AM… https://t.co/qUAg2fIgTh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11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@Diegoramoael1 - 2017-09-11 10:32:18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¡Me reí mucho con #AquayAceite! Fui uno de los primeros en ver el nuevo comercial de @bancogalicia. ¡Twitteá! https://t.co/Pvq7m2kEy7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535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@ticketportalar - 2017-10-02 12:15:24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#FlickerWorldTour2018 El horario de venta telefónica al 011.5353.0606 con tarjetas de crédito @SantanderRio es desde las 20 hasta las 21 hs.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81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@ticketportalar - 2017-10-02 12:14:24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#FlickerWorldTour2018 Preventa @SantanderRio desde el 02/10 al 15/10 o hasta agotar stock de 4000 entradas. Hasta 2 tickets por persona.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796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@ticketportalar - 2017-10-02 12:14:07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#FlickerWorldTour2018 Desde las 20 hs vía web y Call Center al 011.5353.0606 preventa exclusiva clientes @SantanderRio 03 cuotas s/int.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93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@InesRicci - 2017-09-25 13:01:24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Reabran el Anexo del Banco Provincia de Pilar @juancurutchet @bancoprovincia https://t.co/CFdIce3avy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008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4710C-614E-41F7-A732-1F8449912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266738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22A48-21B6-4A51-9B92-AA82A3B78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3E2B6B-BFC1-4213-A191-95AD021D55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0839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841946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36280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8593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1138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2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@ticketportalar - 2017-10-04 08:42:57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#FlickerWorldTour2018 Aceptamos Visa, Master, American, Cabal, Nativa y Visa Débito. La promoción @SantanderRio 03 cuotas s/int. continúa.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23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@HEStylesARG - 2017-10-01 14:18:50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.@SantanderRio TRAMITAME UNA TARJETA PARA MAÑANA
#MTVEMA #NominateHarryStyles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10/02/2017 15:36:45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722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@dfallaccess - 2017-09-15 19:23:31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¡Éxito total! ¡Se agotó la preventa @SantanderRio para el show de @DUALIPA! 😱
Venta general a partir del 18/09 a la… https://t.co/bsG6z4wQss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19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@mexur - 2017-09-11 20:42:19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banco @SantanderRio dio de alta un débito automático que yo no solicité y del cual me debitaron dinero durante años.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569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@NiallHoranArgOf - 2017-10-01 14:43:24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Preventa de entradas desde el 02/10 hasta 15/10 con tarjeta @SantanderRio. 
https://t.co/slf4587Etk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55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@CARPoficial - 2017-09-27 16:56:50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Solicitá tu Tarjeta River, ingresa en: https://t.co/FUVm0kkymv @BBVAFrancesArg https://t.co/ANp2tCxbWR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656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E1E63-21C6-43DF-B166-FC5821A422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383011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1FB6B-13F3-4F18-882F-41B18D269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5F72A4-7B4E-41F8-A6EA-B201C46DF6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712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607750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75557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2134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4316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39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@francotorchia_ - 2017-09-22 12:29:28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[GRAVE] Después de @BancoGalicia y @Supervielle_ARG, ahora es @SantanderRio quien obliga a informar estatus de VIH… https://t.co/6s5mp7lgQp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5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@francotorchia_ - 2017-09-22 12:29:28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[GRAVE] Después de @BancoGalicia y @Supervielle_ARG, ahora es @SantanderRio quien obliga a informar estatus de VIH… https://t.co/6s5mp7lgQp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36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@CARPoficial - 2017-10-02 16:21:35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tu Tarjeta River, ingresá en 👉 https://t.co/gpBxRcJDyI @BBVAFrancesArg https://t.co/TC0JV2NY4z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33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@Supervielle_ARG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@francotorchia_ - 2017-09-22 12:29:28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[GRAVE] Después de @BancoGalicia y @Supervielle_ARG, ahora es @SantanderRio quien obliga a informar estatus de VIH… https://t.co/6s5mp7lgQp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5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@mexur - 2017-09-20 11:26:07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Banco @SantanderRio me estafó debitando desde el 2013 hasta fines del 2016 un impuesto de AYSA de un inmueble en Avellaneda.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039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@stadiumlunapark - 2017-10-02 12:49:17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1. #NiallHoran #FlickerWorldTour2018 A partir de hoy a las 20 hs podes tener tu ticketk con preventa exclusiva de @SantanderRio.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92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@LA_1875 - 2017-10-06 20:40:27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Marcha atrás con el avasallamiento de derechos que pretendía @juancurutchet en el @bancoprovincia @SergioOPalazzo… https://t.co/YEOH4WR9OK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0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F97F6-1313-4807-A266-D2818A52E6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9272412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974A2-86E6-4D5D-8133-03C13A111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2C22D8-83EA-4BC4-BCA1-1C33EED89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4105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536796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534640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35146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007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@PabloAlvasep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(145), @ICBCArgentina (1), @BBVAFrancesArg (1), @HSBC_AR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79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@Matiuspl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(113)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97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@Tete_Arellano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79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@InfoViajera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(3), @BBVAFrancesArg (29), @BancoGalicia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70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@exclientesciti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03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@Boncomunicacion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(35), @BBVAFrancesArg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20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@quemero20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(1), @BancoGalicia (24), @BancoCiudad (2), @bancoprovincia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02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@DNDConsumidor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(23), @Banco_Patagonia (1), @BBVAFrancesArg (3), @BancoGalicia (2), @BancoCiudad (2), @HSBC_AR (1), @bancoprovincia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399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@Anita_Berta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(31), @BBVAFrancesArg (1), @HSBC_AR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887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329FE-D879-4745-9A70-B080B7CAF8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4045562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06639-2749-4D2F-BD4C-83A1DE07C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19AF21-C14D-4DD4-B3CC-D791B63696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326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265014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238014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70510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54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@yamilsantoro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76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@domesticmonkey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963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@mexur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95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@fertomeord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01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@ningunpibe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59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@rusosnith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46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@santander_resp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05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@CT_PET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(2), @BancoCiudad (13), @bancoprovincia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751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@bcociudad_call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(1), @BBVAFrancesArg (1), @BancoCiudad (21), @HSBC_AR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25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@normaaversente1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 (22), @bancoprovincia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359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24143-46AC-4495-9151-FFA8AB8E5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287605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CBE6E-AEA5-4C40-BB6A-E8FD60DB7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2F03B8-966C-4F99-8595-238C1DECFE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5255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139203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663573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8265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89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@TomasGirado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943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199B1-4D11-46F8-B436-60A4C98B0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4109761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00506-CE1E-42F5-8107-3A4E91FBE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40E4E8-745E-4BF4-8964-ABE8D08B70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2987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9F1E5-2FE1-4F60-B7AC-B78A39617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1A37-3D00-48D1-A317-E47A0F31D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924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E1C75-88EA-4E20-B27E-6287F489D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3BC0CB-6508-4590-A067-10ED7B3C79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6249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015283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5469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3590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046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03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@NachoCloppet - 2017-10-10 23:51:58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la verdad q muy molesto: despues del reclamo 2675717 dnd me decian q me acreditan millas pendientes, no sucede! Q pasa?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092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@lhroldan - 2017-10-10 23:25:09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como puedo hacer para efectuar el pago ahora?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10/11/2017 15:42:31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08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@tabonqn - 2017-10-10 22:34:49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@BancoGalicia hay alguna forma de aumentar el disponible para extracción en cajeros?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094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@Katylandiaok - 2017-10-10 19:52:36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Durante todo el día ,he intentado adherir un servicio y dice:"en este momento no se puede procesar la operación.... Pasa algo?!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68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@lolichanquia - 2017-10-10 18:52:46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Hola, les mandé DM @BBVAFrancesArg me responden?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10/11/2017 09:45:02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425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@FlaviaPesce - 2017-10-10 18:02:24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@BBVAFrancesArg La próxima podrian no responder huevadas ? 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099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@vanilafuente - 2017-10-10 16:29:24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@HSBC_AR necesito que alguien me atienda puede ser?
Dia 2 de clienta recien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10/10/2017 16:38:00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86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@vanilafuente - 2017-10-10 16:29:05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@HSBC_AR en algun momento la gente de atencion al cliente del 0810 atiende?
O no
Para ya ir sabiendo como manejarme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10/10/2017 16:38:00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38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B1B12-E025-4BB5-8C07-E3146C6AB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950815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0CCFA-4B4C-4824-B2BC-862BEB4B0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F47BF1-32FA-4320-867B-F56B886D8E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3175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588395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30070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2218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200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042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@vanilafuente - 2017-10-10 16:21:08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@HSBC_AR Esa es mi consulta... dia 2 y siguen sin atenderme el telefono.el servicio es asi de pesimo siempre?
Avise… https://t.co/EfNpry7tjj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10/10/2017 16:38:00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0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@Saintelmer1 - 2017-10-10 16:16:25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@BancoGalicia  Estimados, hay vamos los jueves el jueves 12...o compro hoy 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887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2C213-98B3-4BC4-B1ED-CB4E65999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9134328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1580</Words>
  <Application>Microsoft Office PowerPoint</Application>
  <PresentationFormat>On-screen Show (4:3)</PresentationFormat>
  <Paragraphs>595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3</vt:lpstr>
      <vt:lpstr>Twitter Key Influencers - 2 of 3</vt:lpstr>
      <vt:lpstr>Twitter Key Influencers - 3 of 3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2017-10-12T14:48:27Z</dcterms:created>
  <dcterms:modified xsi:type="dcterms:W3CDTF">2017-10-12T14:49:31Z</dcterms:modified>
</cp:coreProperties>
</file>