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12.8787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65.566800000000001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89-4652-9DAD-B76DB6BDF0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89-4652-9DAD-B76DB6BDF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489048"/>
        <c:axId val="287490360"/>
      </c:radarChart>
      <c:catAx>
        <c:axId val="28748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90360"/>
        <c:crosses val="autoZero"/>
        <c:auto val="1"/>
        <c:lblAlgn val="ctr"/>
        <c:lblOffset val="100"/>
        <c:noMultiLvlLbl val="0"/>
      </c:catAx>
      <c:valAx>
        <c:axId val="28749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8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4177</c:v>
                </c:pt>
                <c:pt idx="1">
                  <c:v>4184</c:v>
                </c:pt>
                <c:pt idx="2">
                  <c:v>4186</c:v>
                </c:pt>
                <c:pt idx="3">
                  <c:v>4189</c:v>
                </c:pt>
                <c:pt idx="4">
                  <c:v>4194</c:v>
                </c:pt>
                <c:pt idx="5">
                  <c:v>4197</c:v>
                </c:pt>
                <c:pt idx="6">
                  <c:v>4199</c:v>
                </c:pt>
                <c:pt idx="7">
                  <c:v>4199</c:v>
                </c:pt>
                <c:pt idx="8">
                  <c:v>4200</c:v>
                </c:pt>
                <c:pt idx="9">
                  <c:v>4203</c:v>
                </c:pt>
                <c:pt idx="10">
                  <c:v>4204</c:v>
                </c:pt>
                <c:pt idx="11">
                  <c:v>4208</c:v>
                </c:pt>
                <c:pt idx="12">
                  <c:v>4211</c:v>
                </c:pt>
                <c:pt idx="13">
                  <c:v>4215</c:v>
                </c:pt>
                <c:pt idx="14">
                  <c:v>4220</c:v>
                </c:pt>
                <c:pt idx="15">
                  <c:v>4223</c:v>
                </c:pt>
                <c:pt idx="16">
                  <c:v>4225</c:v>
                </c:pt>
                <c:pt idx="17">
                  <c:v>4226</c:v>
                </c:pt>
                <c:pt idx="18">
                  <c:v>4235</c:v>
                </c:pt>
                <c:pt idx="19">
                  <c:v>4238</c:v>
                </c:pt>
                <c:pt idx="20">
                  <c:v>4237</c:v>
                </c:pt>
                <c:pt idx="21">
                  <c:v>4241</c:v>
                </c:pt>
                <c:pt idx="22">
                  <c:v>4244</c:v>
                </c:pt>
                <c:pt idx="23">
                  <c:v>4247</c:v>
                </c:pt>
                <c:pt idx="24">
                  <c:v>4252</c:v>
                </c:pt>
                <c:pt idx="25">
                  <c:v>4255</c:v>
                </c:pt>
                <c:pt idx="26">
                  <c:v>4258</c:v>
                </c:pt>
                <c:pt idx="27">
                  <c:v>4263</c:v>
                </c:pt>
                <c:pt idx="28">
                  <c:v>4267</c:v>
                </c:pt>
                <c:pt idx="29">
                  <c:v>4277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E3-4BDA-9A87-43BA86E399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32058</c:v>
                </c:pt>
                <c:pt idx="1">
                  <c:v>32092</c:v>
                </c:pt>
                <c:pt idx="2">
                  <c:v>32135</c:v>
                </c:pt>
                <c:pt idx="3">
                  <c:v>32162</c:v>
                </c:pt>
                <c:pt idx="4">
                  <c:v>32191</c:v>
                </c:pt>
                <c:pt idx="5">
                  <c:v>32226</c:v>
                </c:pt>
                <c:pt idx="6">
                  <c:v>32242</c:v>
                </c:pt>
                <c:pt idx="7">
                  <c:v>32263</c:v>
                </c:pt>
                <c:pt idx="8">
                  <c:v>32283</c:v>
                </c:pt>
                <c:pt idx="9">
                  <c:v>32312</c:v>
                </c:pt>
                <c:pt idx="10">
                  <c:v>32337</c:v>
                </c:pt>
                <c:pt idx="11">
                  <c:v>32372</c:v>
                </c:pt>
                <c:pt idx="12">
                  <c:v>32422</c:v>
                </c:pt>
                <c:pt idx="13">
                  <c:v>32444</c:v>
                </c:pt>
                <c:pt idx="14">
                  <c:v>32470</c:v>
                </c:pt>
                <c:pt idx="15">
                  <c:v>32502</c:v>
                </c:pt>
                <c:pt idx="16">
                  <c:v>32550</c:v>
                </c:pt>
                <c:pt idx="17">
                  <c:v>32598</c:v>
                </c:pt>
                <c:pt idx="18">
                  <c:v>32657</c:v>
                </c:pt>
                <c:pt idx="19">
                  <c:v>32694</c:v>
                </c:pt>
                <c:pt idx="20">
                  <c:v>32721</c:v>
                </c:pt>
                <c:pt idx="21">
                  <c:v>32756</c:v>
                </c:pt>
                <c:pt idx="22">
                  <c:v>32806</c:v>
                </c:pt>
                <c:pt idx="23">
                  <c:v>32853</c:v>
                </c:pt>
                <c:pt idx="24">
                  <c:v>32893</c:v>
                </c:pt>
                <c:pt idx="25">
                  <c:v>32939</c:v>
                </c:pt>
                <c:pt idx="26">
                  <c:v>32989</c:v>
                </c:pt>
                <c:pt idx="27">
                  <c:v>33037</c:v>
                </c:pt>
                <c:pt idx="28">
                  <c:v>33094</c:v>
                </c:pt>
                <c:pt idx="29">
                  <c:v>33210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E3-4BDA-9A87-43BA86E399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491672"/>
        <c:axId val="287495608"/>
      </c:lineChart>
      <c:dateAx>
        <c:axId val="287491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95608"/>
        <c:crosses val="autoZero"/>
        <c:auto val="1"/>
        <c:lblOffset val="100"/>
        <c:baseTimeUnit val="days"/>
      </c:dateAx>
      <c:valAx>
        <c:axId val="28749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91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5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CA-4D8E-B3CF-C669483BA0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36</c:v>
                </c:pt>
                <c:pt idx="1">
                  <c:v>50</c:v>
                </c:pt>
                <c:pt idx="2">
                  <c:v>42</c:v>
                </c:pt>
                <c:pt idx="3">
                  <c:v>35</c:v>
                </c:pt>
                <c:pt idx="4">
                  <c:v>42</c:v>
                </c:pt>
                <c:pt idx="5">
                  <c:v>43</c:v>
                </c:pt>
                <c:pt idx="6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CA-4D8E-B3CF-C669483BA0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848616"/>
        <c:axId val="287848288"/>
      </c:barChart>
      <c:catAx>
        <c:axId val="287848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48288"/>
        <c:crosses val="autoZero"/>
        <c:auto val="1"/>
        <c:lblAlgn val="ctr"/>
        <c:lblOffset val="100"/>
        <c:noMultiLvlLbl val="0"/>
      </c:catAx>
      <c:valAx>
        <c:axId val="28784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4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CE-4DFB-8C32-F0C3146653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9</c:v>
                </c:pt>
                <c:pt idx="9">
                  <c:v>6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3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CE-4DFB-8C32-F0C3146653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852552"/>
        <c:axId val="287847632"/>
      </c:lineChart>
      <c:catAx>
        <c:axId val="28785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47632"/>
        <c:crosses val="autoZero"/>
        <c:auto val="1"/>
        <c:lblAlgn val="ctr"/>
        <c:lblOffset val="100"/>
        <c:noMultiLvlLbl val="0"/>
      </c:catAx>
      <c:valAx>
        <c:axId val="28784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5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C1-4A9D-B1EC-86E9F22F43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0.62827546047993998</c:v>
                </c:pt>
                <c:pt idx="8">
                  <c:v>0.33610183170390001</c:v>
                </c:pt>
                <c:pt idx="9">
                  <c:v>0.35819363143215999</c:v>
                </c:pt>
                <c:pt idx="10">
                  <c:v>0.35346879565213002</c:v>
                </c:pt>
                <c:pt idx="11">
                  <c:v>0.25437494253578002</c:v>
                </c:pt>
                <c:pt idx="12">
                  <c:v>0</c:v>
                </c:pt>
                <c:pt idx="13">
                  <c:v>0</c:v>
                </c:pt>
                <c:pt idx="14">
                  <c:v>0.23598639247295</c:v>
                </c:pt>
                <c:pt idx="15">
                  <c:v>0</c:v>
                </c:pt>
                <c:pt idx="16">
                  <c:v>0.31260535106807003</c:v>
                </c:pt>
                <c:pt idx="17">
                  <c:v>0.26152604533799001</c:v>
                </c:pt>
                <c:pt idx="18">
                  <c:v>0</c:v>
                </c:pt>
                <c:pt idx="19">
                  <c:v>0.26356921756718998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C1-4A9D-B1EC-86E9F22F43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846320"/>
        <c:axId val="288545616"/>
      </c:lineChart>
      <c:catAx>
        <c:axId val="28784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45616"/>
        <c:crosses val="autoZero"/>
        <c:auto val="1"/>
        <c:lblAlgn val="ctr"/>
        <c:lblOffset val="100"/>
        <c:noMultiLvlLbl val="0"/>
      </c:catAx>
      <c:valAx>
        <c:axId val="28854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46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2E-41DD-AC93-620E441BEA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2E-41DD-AC93-620E441BE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546600"/>
        <c:axId val="288544960"/>
      </c:barChart>
      <c:catAx>
        <c:axId val="28854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44960"/>
        <c:crosses val="autoZero"/>
        <c:auto val="1"/>
        <c:lblAlgn val="ctr"/>
        <c:lblOffset val="100"/>
        <c:noMultiLvlLbl val="0"/>
      </c:catAx>
      <c:valAx>
        <c:axId val="28854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4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2F-48B3-8D94-ECD1E0FD74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0.32541267581629002</c:v>
                </c:pt>
                <c:pt idx="1">
                  <c:v>0.20423093336584999</c:v>
                </c:pt>
                <c:pt idx="2">
                  <c:v>0.41130302842062999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2F-48B3-8D94-ECD1E0FD74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482664"/>
        <c:axId val="288476760"/>
      </c:barChart>
      <c:catAx>
        <c:axId val="28848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76760"/>
        <c:crosses val="autoZero"/>
        <c:auto val="1"/>
        <c:lblAlgn val="ctr"/>
        <c:lblOffset val="100"/>
        <c:noMultiLvlLbl val="0"/>
      </c:catAx>
      <c:valAx>
        <c:axId val="28847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8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1F-4375-931A-633A9C4F45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1F-4375-931A-633A9C4F45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1F-4375-931A-633A9C4F45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482008"/>
        <c:axId val="288482336"/>
      </c:barChart>
      <c:catAx>
        <c:axId val="288482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82336"/>
        <c:crosses val="autoZero"/>
        <c:auto val="1"/>
        <c:lblAlgn val="ctr"/>
        <c:lblOffset val="100"/>
        <c:noMultiLvlLbl val="0"/>
      </c:catAx>
      <c:valAx>
        <c:axId val="28848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8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7F9C-41C1-8BFC-B932FC96A6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0.36894036894037002</c:v>
                </c:pt>
                <c:pt idx="1">
                  <c:v>0.34197462768891002</c:v>
                </c:pt>
                <c:pt idx="2">
                  <c:v>0.40601826316112</c:v>
                </c:pt>
                <c:pt idx="3">
                  <c:v>0.31991174848317999</c:v>
                </c:pt>
                <c:pt idx="4">
                  <c:v>0.27731813446099002</c:v>
                </c:pt>
                <c:pt idx="5">
                  <c:v>0.25740025740026001</c:v>
                </c:pt>
                <c:pt idx="6">
                  <c:v>0.33553962125391001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9C-41C1-8BFC-B932FC96A6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921120"/>
        <c:axId val="286920464"/>
      </c:barChart>
      <c:catAx>
        <c:axId val="286921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20464"/>
        <c:crosses val="autoZero"/>
        <c:auto val="1"/>
        <c:lblAlgn val="ctr"/>
        <c:lblOffset val="100"/>
        <c:noMultiLvlLbl val="0"/>
      </c:catAx>
      <c:valAx>
        <c:axId val="28692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2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3068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62-47FA-8767-7314823264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62-47FA-8767-7314823264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916856"/>
        <c:axId val="286917184"/>
      </c:barChart>
      <c:catAx>
        <c:axId val="286916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17184"/>
        <c:crosses val="autoZero"/>
        <c:auto val="1"/>
        <c:lblAlgn val="ctr"/>
        <c:lblOffset val="100"/>
        <c:noMultiLvlLbl val="0"/>
      </c:catAx>
      <c:valAx>
        <c:axId val="28691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1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586B3-AD74-4EA0-8C53-553483D73D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304FB7-537C-4C05-B913-25DEE68364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398636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6A0F4-29D3-44E3-86ED-65DEA40B4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7A7529-79F9-4781-9491-C492CCE3F4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3861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961154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909192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49755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2491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9945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67233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14062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96974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90665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0516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324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46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santanderrio (Santander Río)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252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E4761-C1BB-459C-9CB5-2D65D817E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1780187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EA52E-8EA4-4CC2-9FD1-EBA69B5DD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FB3A38-B471-45A3-9E59-36D288D6FE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3434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E7C4C-1112-4AE0-8B42-2F0ABBDAFD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4649E-569E-4982-BDCB-66A07AFA3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914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456FF-98E3-4412-81A9-EBA7BC0CB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1F48E6-BB16-45AD-B727-7C5397F2B7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5954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722164-0F2C-447E-B5EA-A4C40DED63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B0D77-3512-47F8-AEB0-C4940D15F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713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95CBC-BA19-4515-A7EB-9233FCF4A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1C8369-ED1F-4DEE-988E-587AB95D1F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5933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E9466-A025-4418-A6DB-B460C2B38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407A6-C8B8-42DF-BA8A-58B62A851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055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C30E9-1AF0-44D7-A703-C82C97272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68FBBE-EAD1-41A7-B56A-737E4D83BB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6107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AD6D86-C4AE-44C5-BBB7-25FC83C51D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30AE6-738B-4973-9F3D-C6F0AE5EA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907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DEB32-A477-4A96-A8B1-0E7CDD7F0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6A84E8-A88F-4333-80EB-C5F2C9E69E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57619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F57D5-ECD7-4C98-A5C7-B290135361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D6F30-DF76-49B1-8FC7-1D616455A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978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435A8-5910-4E76-8FC8-33316EBAC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1A7F2E-8437-49B5-B523-0382F5C5B2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2990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B2740-4EB4-463E-A1DA-5E31AA144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B14CD-77AE-42BC-B094-CF97D6736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757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5F612-D62A-4A38-B43E-6C1640767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03253A-103E-4021-932D-0C51631EEC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07245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37CC5-9A68-4935-9C1F-F4431EC7B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7248D-963A-4F49-AB1E-7A442B8BC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87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F4E0D-58AF-4772-AD6A-77DA6F5A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6B4F22-ECA3-466C-9BDA-DEC0323972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3375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DF6EA-FFE9-455F-8E3E-077177E1B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58B5D-2A0E-4DF2-8EA2-39447E78D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396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5F95E-B6AB-4752-9820-3ADFE2ABE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761B97-530B-4049-A167-4C108EED4D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7297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821F8-B1C1-4220-80D5-F7AB98DF9B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E21D4-5F7F-46D6-B326-8C238961F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088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7AF62-EA1C-4DC7-A840-3F823AF1C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70D564-980E-4AAB-A780-11726D1A2D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3448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F2B88-800D-4852-87F0-19004DCE4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DB0CE-FAC1-4DCB-ACB0-6FD44C38F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754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08AC2-68AD-49FA-B189-609DFC1B2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D8784C-5956-48F9-ACA0-09C8341B19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1646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981837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8040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54930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52707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558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66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- 2017-09-13 09:00:14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SuperClub 👉 viajá cómo, cuándo y dónde quieras 🙌😀. Canjeá tus puntos por vuelos, hoteles, paquetes, excursiones ¡Y mucho más ✈❤! Conocé más en superclub.com.ar 🎉💳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20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- 2017-09-11 07:45:06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ell@s, los maestr@s 👩‍🏫👨‍🏫, que con mucha vocación 📚 , amor 💕 y pasión 💪, madrugan todas las mañanas 😴☕️ en busca de una mejor educación, hoy les deseamos un muy ¡FELIZ DÍA 👏🙌! #DiaDelMaestro #TeachersDay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51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- 2017-09-12 08:02:38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 que te gusta comer las #tostadas? 😋🙌 Hoy desayuná rico canjeando tus puntos #SuperClub por comodines de ahorro en #restaurantes 👉🙋💳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755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- 2017-09-21 10:13:06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🌺🌸¡BIENVENIDA PRIMAVERA!🌸🌺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42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- 2017-09-24 09:04:30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Primer #Domingo primaveral 🌸🌹🍁🌻 y así lo disfrutamos 😄👉 conseguí este vestidito 👗 divino en @kosiukooficial canjeando tus puntos #SuperClub por comodines de ahorro en #indumentaria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467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- 2017-09-18 08:03:20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¡Lunes otra vez! 👉 Comentá con un emoticón si te sentís identificad@ 😖😵😴💀🙈🙋😨🙀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869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B394D-929C-49C4-B830-7DD26A054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3037759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8713C-9BF2-4B2E-BCFD-8A097489D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8C25B1-E22D-46DE-BEE1-11D9B371DA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2250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917503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22548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85405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82398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8869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95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- 2017-09-20 08:02:25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 ¡Ya llega la #primavera 🙌🌺🌻🌼🌸! Preparate para recibirla con un café bien rico 🍵 canjeando tus puntos #SuperClub por comodines de ahorro en #restaurantes 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77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- 2017-10-07 10:00:34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los que me preguntan dónde estoy👉: ésta es mi ubicación 📌 del #findesemana 🎉 ¡Comentá con este emoticón 😴 si estás en la misma!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12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- 2017-09-26 08:01:29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Ta..Te...Ti... 😁 ¡Un café para mí 🙏☕! Hoy arrancá la mañana desayunando ese café que tanto necesitas 🎉👉 canjeando tus puntos #SuperClub por comodines de ahorro en #restaurantes 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135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- 2017-09-21 16:03:30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😄 a todos los #estudiantes que con mucho esfuerzo y dedicación buscan ser exitosos! 🙌🎓🎉📚!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450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F5DA6-1C7D-42DD-9AF4-17AA958D3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36354360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316</Words>
  <Application>Microsoft Office PowerPoint</Application>
  <PresentationFormat>On-screen Show (4:3)</PresentationFormat>
  <Paragraphs>128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2017-10-12T14:46:34Z</dcterms:created>
  <dcterms:modified xsi:type="dcterms:W3CDTF">2017-10-12T14:46:55Z</dcterms:modified>
</cp:coreProperties>
</file>