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Sheet1!$B$2:$B$31</c:f>
              <c:numCache>
                <c:formatCode>General</c:formatCode>
                <c:ptCount val="30"/>
                <c:pt idx="0">
                  <c:v>521271</c:v>
                </c:pt>
                <c:pt idx="1">
                  <c:v>521307</c:v>
                </c:pt>
                <c:pt idx="2">
                  <c:v>521318</c:v>
                </c:pt>
                <c:pt idx="3">
                  <c:v>521346</c:v>
                </c:pt>
                <c:pt idx="4">
                  <c:v>521372</c:v>
                </c:pt>
                <c:pt idx="5">
                  <c:v>521375</c:v>
                </c:pt>
                <c:pt idx="6">
                  <c:v>521403</c:v>
                </c:pt>
                <c:pt idx="7">
                  <c:v>521439</c:v>
                </c:pt>
                <c:pt idx="8">
                  <c:v>521451</c:v>
                </c:pt>
                <c:pt idx="9">
                  <c:v>521447</c:v>
                </c:pt>
                <c:pt idx="10">
                  <c:v>521458</c:v>
                </c:pt>
                <c:pt idx="11">
                  <c:v>521474</c:v>
                </c:pt>
                <c:pt idx="12">
                  <c:v>521481</c:v>
                </c:pt>
                <c:pt idx="13">
                  <c:v>521488</c:v>
                </c:pt>
                <c:pt idx="14">
                  <c:v>521480</c:v>
                </c:pt>
                <c:pt idx="15">
                  <c:v>521515</c:v>
                </c:pt>
                <c:pt idx="16">
                  <c:v>521540</c:v>
                </c:pt>
                <c:pt idx="17">
                  <c:v>521584</c:v>
                </c:pt>
                <c:pt idx="18">
                  <c:v>521596</c:v>
                </c:pt>
                <c:pt idx="19">
                  <c:v>521599</c:v>
                </c:pt>
                <c:pt idx="20">
                  <c:v>521596</c:v>
                </c:pt>
                <c:pt idx="21">
                  <c:v>521562</c:v>
                </c:pt>
                <c:pt idx="22">
                  <c:v>521567</c:v>
                </c:pt>
                <c:pt idx="23">
                  <c:v>521574</c:v>
                </c:pt>
                <c:pt idx="24">
                  <c:v>521614</c:v>
                </c:pt>
                <c:pt idx="25">
                  <c:v>521657</c:v>
                </c:pt>
                <c:pt idx="26">
                  <c:v>521690</c:v>
                </c:pt>
                <c:pt idx="27">
                  <c:v>521693</c:v>
                </c:pt>
                <c:pt idx="28">
                  <c:v>521714</c:v>
                </c:pt>
                <c:pt idx="29">
                  <c:v>521731</c:v>
                </c:pt>
              </c:numCache>
            </c:numRef>
          </c:val>
          <c:smooth val="0"/>
          <c:extLst>
            <c:ext xmlns:c16="http://schemas.microsoft.com/office/drawing/2014/chart" uri="{C3380CC4-5D6E-409C-BE32-E72D297353CC}">
              <c16:uniqueId val="{00000000-9A33-41C2-B1F9-15A839ACC07B}"/>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Sheet1!$C$2:$C$31</c:f>
              <c:numCache>
                <c:formatCode>General</c:formatCode>
                <c:ptCount val="30"/>
                <c:pt idx="0">
                  <c:v>1112280</c:v>
                </c:pt>
                <c:pt idx="1">
                  <c:v>1113092</c:v>
                </c:pt>
                <c:pt idx="2">
                  <c:v>1113828</c:v>
                </c:pt>
                <c:pt idx="3">
                  <c:v>1114662</c:v>
                </c:pt>
                <c:pt idx="4">
                  <c:v>1115615</c:v>
                </c:pt>
                <c:pt idx="5">
                  <c:v>1116392</c:v>
                </c:pt>
                <c:pt idx="6">
                  <c:v>1117092</c:v>
                </c:pt>
                <c:pt idx="7">
                  <c:v>1118167</c:v>
                </c:pt>
                <c:pt idx="8">
                  <c:v>1119057</c:v>
                </c:pt>
                <c:pt idx="9">
                  <c:v>1120228</c:v>
                </c:pt>
                <c:pt idx="10">
                  <c:v>1121356</c:v>
                </c:pt>
                <c:pt idx="11">
                  <c:v>1122122</c:v>
                </c:pt>
                <c:pt idx="12">
                  <c:v>1122915</c:v>
                </c:pt>
                <c:pt idx="13">
                  <c:v>1123634</c:v>
                </c:pt>
                <c:pt idx="14">
                  <c:v>1124533</c:v>
                </c:pt>
                <c:pt idx="15">
                  <c:v>1125480</c:v>
                </c:pt>
                <c:pt idx="16">
                  <c:v>1126302</c:v>
                </c:pt>
                <c:pt idx="17">
                  <c:v>1127999</c:v>
                </c:pt>
                <c:pt idx="18">
                  <c:v>1128871</c:v>
                </c:pt>
                <c:pt idx="19">
                  <c:v>1129252</c:v>
                </c:pt>
                <c:pt idx="20">
                  <c:v>1129824</c:v>
                </c:pt>
                <c:pt idx="21">
                  <c:v>1130416</c:v>
                </c:pt>
                <c:pt idx="22">
                  <c:v>1131173</c:v>
                </c:pt>
                <c:pt idx="23">
                  <c:v>1132038</c:v>
                </c:pt>
                <c:pt idx="24">
                  <c:v>1132743</c:v>
                </c:pt>
                <c:pt idx="25">
                  <c:v>1133732</c:v>
                </c:pt>
                <c:pt idx="26">
                  <c:v>1134436</c:v>
                </c:pt>
                <c:pt idx="27">
                  <c:v>1135155</c:v>
                </c:pt>
                <c:pt idx="28">
                  <c:v>1136025</c:v>
                </c:pt>
                <c:pt idx="29">
                  <c:v>1136798</c:v>
                </c:pt>
              </c:numCache>
            </c:numRef>
          </c:val>
          <c:smooth val="0"/>
          <c:extLst>
            <c:ext xmlns:c16="http://schemas.microsoft.com/office/drawing/2014/chart" uri="{C3380CC4-5D6E-409C-BE32-E72D297353CC}">
              <c16:uniqueId val="{00000001-9A33-41C2-B1F9-15A839ACC07B}"/>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Sheet1!$D$2:$D$31</c:f>
              <c:numCache>
                <c:formatCode>General</c:formatCode>
                <c:ptCount val="30"/>
                <c:pt idx="0">
                  <c:v>1325586</c:v>
                </c:pt>
                <c:pt idx="1">
                  <c:v>1325755</c:v>
                </c:pt>
                <c:pt idx="2">
                  <c:v>1325981</c:v>
                </c:pt>
                <c:pt idx="3">
                  <c:v>1326300</c:v>
                </c:pt>
                <c:pt idx="4">
                  <c:v>1326543</c:v>
                </c:pt>
                <c:pt idx="5">
                  <c:v>1326837</c:v>
                </c:pt>
                <c:pt idx="6">
                  <c:v>1327055</c:v>
                </c:pt>
                <c:pt idx="7">
                  <c:v>1327443</c:v>
                </c:pt>
                <c:pt idx="8">
                  <c:v>1327781</c:v>
                </c:pt>
                <c:pt idx="9">
                  <c:v>1328107</c:v>
                </c:pt>
                <c:pt idx="10">
                  <c:v>1328456</c:v>
                </c:pt>
                <c:pt idx="11">
                  <c:v>1329597</c:v>
                </c:pt>
                <c:pt idx="12">
                  <c:v>1330034</c:v>
                </c:pt>
                <c:pt idx="13">
                  <c:v>1330223</c:v>
                </c:pt>
                <c:pt idx="14">
                  <c:v>1330447</c:v>
                </c:pt>
                <c:pt idx="15">
                  <c:v>1330632</c:v>
                </c:pt>
                <c:pt idx="16">
                  <c:v>1330805</c:v>
                </c:pt>
                <c:pt idx="17">
                  <c:v>1331010</c:v>
                </c:pt>
                <c:pt idx="18">
                  <c:v>1331224</c:v>
                </c:pt>
                <c:pt idx="19">
                  <c:v>1331403</c:v>
                </c:pt>
                <c:pt idx="20">
                  <c:v>1331689</c:v>
                </c:pt>
                <c:pt idx="21">
                  <c:v>1331989</c:v>
                </c:pt>
                <c:pt idx="22">
                  <c:v>1332290</c:v>
                </c:pt>
                <c:pt idx="23">
                  <c:v>1332636</c:v>
                </c:pt>
                <c:pt idx="24">
                  <c:v>1332897</c:v>
                </c:pt>
                <c:pt idx="25">
                  <c:v>1333140</c:v>
                </c:pt>
                <c:pt idx="26">
                  <c:v>1333387</c:v>
                </c:pt>
                <c:pt idx="27">
                  <c:v>1333664</c:v>
                </c:pt>
                <c:pt idx="28">
                  <c:v>1333777</c:v>
                </c:pt>
                <c:pt idx="29">
                  <c:v>1334306</c:v>
                </c:pt>
              </c:numCache>
            </c:numRef>
          </c:val>
          <c:smooth val="0"/>
          <c:extLst>
            <c:ext xmlns:c16="http://schemas.microsoft.com/office/drawing/2014/chart" uri="{C3380CC4-5D6E-409C-BE32-E72D297353CC}">
              <c16:uniqueId val="{00000002-9A33-41C2-B1F9-15A839ACC07B}"/>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Sheet1!$E$2:$E$31</c:f>
              <c:numCache>
                <c:formatCode>General</c:formatCode>
                <c:ptCount val="30"/>
                <c:pt idx="0">
                  <c:v>532533</c:v>
                </c:pt>
                <c:pt idx="1">
                  <c:v>532693</c:v>
                </c:pt>
                <c:pt idx="2">
                  <c:v>532815</c:v>
                </c:pt>
                <c:pt idx="3">
                  <c:v>532923</c:v>
                </c:pt>
                <c:pt idx="4">
                  <c:v>533067</c:v>
                </c:pt>
                <c:pt idx="5">
                  <c:v>533221</c:v>
                </c:pt>
                <c:pt idx="6">
                  <c:v>533445</c:v>
                </c:pt>
                <c:pt idx="7">
                  <c:v>533718</c:v>
                </c:pt>
                <c:pt idx="8">
                  <c:v>533920</c:v>
                </c:pt>
                <c:pt idx="9">
                  <c:v>534143</c:v>
                </c:pt>
                <c:pt idx="10">
                  <c:v>534350</c:v>
                </c:pt>
                <c:pt idx="11">
                  <c:v>534587</c:v>
                </c:pt>
                <c:pt idx="12">
                  <c:v>534957</c:v>
                </c:pt>
                <c:pt idx="13">
                  <c:v>535204</c:v>
                </c:pt>
                <c:pt idx="14">
                  <c:v>535467</c:v>
                </c:pt>
                <c:pt idx="15">
                  <c:v>535724</c:v>
                </c:pt>
                <c:pt idx="16">
                  <c:v>535987</c:v>
                </c:pt>
                <c:pt idx="17">
                  <c:v>536371</c:v>
                </c:pt>
                <c:pt idx="18">
                  <c:v>536717</c:v>
                </c:pt>
                <c:pt idx="19">
                  <c:v>536964</c:v>
                </c:pt>
                <c:pt idx="20">
                  <c:v>537164</c:v>
                </c:pt>
                <c:pt idx="21">
                  <c:v>537478</c:v>
                </c:pt>
                <c:pt idx="22">
                  <c:v>537731</c:v>
                </c:pt>
                <c:pt idx="23">
                  <c:v>537970</c:v>
                </c:pt>
                <c:pt idx="24">
                  <c:v>538155</c:v>
                </c:pt>
                <c:pt idx="25">
                  <c:v>538454</c:v>
                </c:pt>
                <c:pt idx="26">
                  <c:v>538710</c:v>
                </c:pt>
                <c:pt idx="27">
                  <c:v>538961</c:v>
                </c:pt>
                <c:pt idx="28">
                  <c:v>539379</c:v>
                </c:pt>
                <c:pt idx="29">
                  <c:v>539808</c:v>
                </c:pt>
              </c:numCache>
            </c:numRef>
          </c:val>
          <c:smooth val="0"/>
          <c:extLst>
            <c:ext xmlns:c16="http://schemas.microsoft.com/office/drawing/2014/chart" uri="{C3380CC4-5D6E-409C-BE32-E72D297353CC}">
              <c16:uniqueId val="{00000003-9A33-41C2-B1F9-15A839ACC07B}"/>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Sheet1!$F$2:$F$31</c:f>
              <c:numCache>
                <c:formatCode>General</c:formatCode>
                <c:ptCount val="30"/>
                <c:pt idx="0">
                  <c:v>241297</c:v>
                </c:pt>
                <c:pt idx="1">
                  <c:v>241354</c:v>
                </c:pt>
                <c:pt idx="2">
                  <c:v>241492</c:v>
                </c:pt>
                <c:pt idx="3">
                  <c:v>241648</c:v>
                </c:pt>
                <c:pt idx="4">
                  <c:v>241812</c:v>
                </c:pt>
                <c:pt idx="5">
                  <c:v>241965</c:v>
                </c:pt>
                <c:pt idx="6">
                  <c:v>242123</c:v>
                </c:pt>
                <c:pt idx="7">
                  <c:v>242291</c:v>
                </c:pt>
                <c:pt idx="8">
                  <c:v>242403</c:v>
                </c:pt>
                <c:pt idx="9">
                  <c:v>242483</c:v>
                </c:pt>
                <c:pt idx="10">
                  <c:v>242578</c:v>
                </c:pt>
                <c:pt idx="11">
                  <c:v>242665</c:v>
                </c:pt>
                <c:pt idx="12">
                  <c:v>242707</c:v>
                </c:pt>
                <c:pt idx="13">
                  <c:v>242761</c:v>
                </c:pt>
                <c:pt idx="14">
                  <c:v>242860</c:v>
                </c:pt>
                <c:pt idx="15">
                  <c:v>242994</c:v>
                </c:pt>
                <c:pt idx="16">
                  <c:v>243111</c:v>
                </c:pt>
                <c:pt idx="17">
                  <c:v>243211</c:v>
                </c:pt>
                <c:pt idx="18">
                  <c:v>243285</c:v>
                </c:pt>
                <c:pt idx="19">
                  <c:v>243324</c:v>
                </c:pt>
                <c:pt idx="20">
                  <c:v>243411</c:v>
                </c:pt>
                <c:pt idx="21">
                  <c:v>243494</c:v>
                </c:pt>
                <c:pt idx="22">
                  <c:v>243612</c:v>
                </c:pt>
                <c:pt idx="23">
                  <c:v>243743</c:v>
                </c:pt>
                <c:pt idx="24">
                  <c:v>243878</c:v>
                </c:pt>
                <c:pt idx="25">
                  <c:v>244000</c:v>
                </c:pt>
                <c:pt idx="26">
                  <c:v>244112</c:v>
                </c:pt>
                <c:pt idx="27">
                  <c:v>244207</c:v>
                </c:pt>
                <c:pt idx="28">
                  <c:v>244287</c:v>
                </c:pt>
                <c:pt idx="29">
                  <c:v>244381</c:v>
                </c:pt>
              </c:numCache>
            </c:numRef>
          </c:val>
          <c:smooth val="0"/>
          <c:extLst>
            <c:ext xmlns:c16="http://schemas.microsoft.com/office/drawing/2014/chart" uri="{C3380CC4-5D6E-409C-BE32-E72D297353CC}">
              <c16:uniqueId val="{00000004-9A33-41C2-B1F9-15A839ACC07B}"/>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Sheet1!$G$2:$G$31</c:f>
              <c:numCache>
                <c:formatCode>General</c:formatCode>
                <c:ptCount val="30"/>
                <c:pt idx="0">
                  <c:v>784880</c:v>
                </c:pt>
                <c:pt idx="1">
                  <c:v>785059</c:v>
                </c:pt>
                <c:pt idx="2">
                  <c:v>785223</c:v>
                </c:pt>
                <c:pt idx="3">
                  <c:v>785368</c:v>
                </c:pt>
                <c:pt idx="4">
                  <c:v>785544</c:v>
                </c:pt>
                <c:pt idx="5">
                  <c:v>785676</c:v>
                </c:pt>
                <c:pt idx="6">
                  <c:v>785791</c:v>
                </c:pt>
                <c:pt idx="7">
                  <c:v>786008</c:v>
                </c:pt>
                <c:pt idx="8">
                  <c:v>786241</c:v>
                </c:pt>
                <c:pt idx="9">
                  <c:v>786508</c:v>
                </c:pt>
                <c:pt idx="10">
                  <c:v>786731</c:v>
                </c:pt>
                <c:pt idx="11">
                  <c:v>786951</c:v>
                </c:pt>
                <c:pt idx="12">
                  <c:v>787125</c:v>
                </c:pt>
                <c:pt idx="13">
                  <c:v>787304</c:v>
                </c:pt>
                <c:pt idx="14">
                  <c:v>787546</c:v>
                </c:pt>
                <c:pt idx="15">
                  <c:v>787912</c:v>
                </c:pt>
                <c:pt idx="16">
                  <c:v>788306</c:v>
                </c:pt>
                <c:pt idx="17">
                  <c:v>788716</c:v>
                </c:pt>
                <c:pt idx="18">
                  <c:v>789040</c:v>
                </c:pt>
                <c:pt idx="19">
                  <c:v>789346</c:v>
                </c:pt>
                <c:pt idx="20">
                  <c:v>789622</c:v>
                </c:pt>
                <c:pt idx="21">
                  <c:v>789895</c:v>
                </c:pt>
                <c:pt idx="22">
                  <c:v>790109</c:v>
                </c:pt>
                <c:pt idx="23">
                  <c:v>790327</c:v>
                </c:pt>
                <c:pt idx="24">
                  <c:v>790531</c:v>
                </c:pt>
                <c:pt idx="25">
                  <c:v>790732</c:v>
                </c:pt>
                <c:pt idx="26">
                  <c:v>790912</c:v>
                </c:pt>
                <c:pt idx="27">
                  <c:v>791102</c:v>
                </c:pt>
                <c:pt idx="28">
                  <c:v>791353</c:v>
                </c:pt>
                <c:pt idx="29">
                  <c:v>791594</c:v>
                </c:pt>
              </c:numCache>
            </c:numRef>
          </c:val>
          <c:smooth val="0"/>
          <c:extLst>
            <c:ext xmlns:c16="http://schemas.microsoft.com/office/drawing/2014/chart" uri="{C3380CC4-5D6E-409C-BE32-E72D297353CC}">
              <c16:uniqueId val="{00000005-9A33-41C2-B1F9-15A839ACC07B}"/>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Sheet1!$H$2:$H$31</c:f>
              <c:numCache>
                <c:formatCode>General</c:formatCode>
                <c:ptCount val="30"/>
                <c:pt idx="0">
                  <c:v>461498</c:v>
                </c:pt>
                <c:pt idx="1">
                  <c:v>461758</c:v>
                </c:pt>
                <c:pt idx="2">
                  <c:v>462030</c:v>
                </c:pt>
                <c:pt idx="3">
                  <c:v>462274</c:v>
                </c:pt>
                <c:pt idx="4">
                  <c:v>462512</c:v>
                </c:pt>
                <c:pt idx="5">
                  <c:v>462750</c:v>
                </c:pt>
                <c:pt idx="6">
                  <c:v>462959</c:v>
                </c:pt>
                <c:pt idx="7">
                  <c:v>463244</c:v>
                </c:pt>
                <c:pt idx="8">
                  <c:v>463561</c:v>
                </c:pt>
                <c:pt idx="9">
                  <c:v>463865</c:v>
                </c:pt>
                <c:pt idx="10">
                  <c:v>464157</c:v>
                </c:pt>
                <c:pt idx="11">
                  <c:v>464396</c:v>
                </c:pt>
                <c:pt idx="12">
                  <c:v>464625</c:v>
                </c:pt>
                <c:pt idx="13">
                  <c:v>464879</c:v>
                </c:pt>
                <c:pt idx="14">
                  <c:v>465227</c:v>
                </c:pt>
                <c:pt idx="15">
                  <c:v>465645</c:v>
                </c:pt>
                <c:pt idx="16">
                  <c:v>465951</c:v>
                </c:pt>
                <c:pt idx="17">
                  <c:v>466270</c:v>
                </c:pt>
                <c:pt idx="18">
                  <c:v>466559</c:v>
                </c:pt>
                <c:pt idx="19">
                  <c:v>466832</c:v>
                </c:pt>
                <c:pt idx="20">
                  <c:v>466882</c:v>
                </c:pt>
                <c:pt idx="21">
                  <c:v>466908</c:v>
                </c:pt>
                <c:pt idx="22">
                  <c:v>466949</c:v>
                </c:pt>
                <c:pt idx="23">
                  <c:v>466998</c:v>
                </c:pt>
                <c:pt idx="24">
                  <c:v>467026</c:v>
                </c:pt>
                <c:pt idx="25">
                  <c:v>467040</c:v>
                </c:pt>
                <c:pt idx="26">
                  <c:v>467059</c:v>
                </c:pt>
                <c:pt idx="27">
                  <c:v>467077</c:v>
                </c:pt>
                <c:pt idx="28">
                  <c:v>467178</c:v>
                </c:pt>
                <c:pt idx="29">
                  <c:v>467316</c:v>
                </c:pt>
              </c:numCache>
            </c:numRef>
          </c:val>
          <c:smooth val="0"/>
          <c:extLst>
            <c:ext xmlns:c16="http://schemas.microsoft.com/office/drawing/2014/chart" uri="{C3380CC4-5D6E-409C-BE32-E72D297353CC}">
              <c16:uniqueId val="{00000006-9A33-41C2-B1F9-15A839ACC07B}"/>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Sheet1!$I$2:$I$31</c:f>
              <c:numCache>
                <c:formatCode>General</c:formatCode>
                <c:ptCount val="30"/>
                <c:pt idx="0">
                  <c:v>160364</c:v>
                </c:pt>
                <c:pt idx="1">
                  <c:v>160876</c:v>
                </c:pt>
                <c:pt idx="2">
                  <c:v>161269</c:v>
                </c:pt>
                <c:pt idx="3">
                  <c:v>161415</c:v>
                </c:pt>
                <c:pt idx="4">
                  <c:v>161714</c:v>
                </c:pt>
                <c:pt idx="5">
                  <c:v>162173</c:v>
                </c:pt>
                <c:pt idx="6">
                  <c:v>162541</c:v>
                </c:pt>
                <c:pt idx="7">
                  <c:v>162994</c:v>
                </c:pt>
                <c:pt idx="8">
                  <c:v>163913</c:v>
                </c:pt>
                <c:pt idx="9">
                  <c:v>165025</c:v>
                </c:pt>
                <c:pt idx="10">
                  <c:v>166028</c:v>
                </c:pt>
                <c:pt idx="11">
                  <c:v>167269</c:v>
                </c:pt>
                <c:pt idx="12">
                  <c:v>168448</c:v>
                </c:pt>
                <c:pt idx="13">
                  <c:v>169807</c:v>
                </c:pt>
                <c:pt idx="14">
                  <c:v>171488</c:v>
                </c:pt>
                <c:pt idx="15">
                  <c:v>173671</c:v>
                </c:pt>
                <c:pt idx="16">
                  <c:v>176301</c:v>
                </c:pt>
                <c:pt idx="17">
                  <c:v>178564</c:v>
                </c:pt>
                <c:pt idx="18">
                  <c:v>179272</c:v>
                </c:pt>
                <c:pt idx="19">
                  <c:v>180120</c:v>
                </c:pt>
                <c:pt idx="20">
                  <c:v>180509</c:v>
                </c:pt>
                <c:pt idx="21">
                  <c:v>180911</c:v>
                </c:pt>
                <c:pt idx="22">
                  <c:v>181341</c:v>
                </c:pt>
                <c:pt idx="23">
                  <c:v>181835</c:v>
                </c:pt>
                <c:pt idx="24">
                  <c:v>182431</c:v>
                </c:pt>
                <c:pt idx="25">
                  <c:v>183019</c:v>
                </c:pt>
                <c:pt idx="26">
                  <c:v>183549</c:v>
                </c:pt>
                <c:pt idx="27">
                  <c:v>183887</c:v>
                </c:pt>
                <c:pt idx="28">
                  <c:v>184018</c:v>
                </c:pt>
                <c:pt idx="29">
                  <c:v>184167</c:v>
                </c:pt>
              </c:numCache>
            </c:numRef>
          </c:val>
          <c:smooth val="0"/>
          <c:extLst>
            <c:ext xmlns:c16="http://schemas.microsoft.com/office/drawing/2014/chart" uri="{C3380CC4-5D6E-409C-BE32-E72D297353CC}">
              <c16:uniqueId val="{00000007-9A33-41C2-B1F9-15A839ACC07B}"/>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Sheet1!$J$2:$J$31</c:f>
              <c:numCache>
                <c:formatCode>General</c:formatCode>
                <c:ptCount val="30"/>
                <c:pt idx="0">
                  <c:v>441214</c:v>
                </c:pt>
                <c:pt idx="1">
                  <c:v>441265</c:v>
                </c:pt>
                <c:pt idx="2">
                  <c:v>441307</c:v>
                </c:pt>
                <c:pt idx="3">
                  <c:v>441348</c:v>
                </c:pt>
                <c:pt idx="4">
                  <c:v>441420</c:v>
                </c:pt>
                <c:pt idx="5">
                  <c:v>441452</c:v>
                </c:pt>
                <c:pt idx="6">
                  <c:v>441476</c:v>
                </c:pt>
                <c:pt idx="7">
                  <c:v>441508</c:v>
                </c:pt>
                <c:pt idx="8">
                  <c:v>441545</c:v>
                </c:pt>
                <c:pt idx="9">
                  <c:v>441590</c:v>
                </c:pt>
                <c:pt idx="10">
                  <c:v>441634</c:v>
                </c:pt>
                <c:pt idx="11">
                  <c:v>441666</c:v>
                </c:pt>
                <c:pt idx="12">
                  <c:v>441724</c:v>
                </c:pt>
                <c:pt idx="13">
                  <c:v>441759</c:v>
                </c:pt>
                <c:pt idx="14">
                  <c:v>441788</c:v>
                </c:pt>
                <c:pt idx="15">
                  <c:v>441831</c:v>
                </c:pt>
                <c:pt idx="16">
                  <c:v>441876</c:v>
                </c:pt>
                <c:pt idx="17">
                  <c:v>441954</c:v>
                </c:pt>
                <c:pt idx="18">
                  <c:v>441984</c:v>
                </c:pt>
                <c:pt idx="19">
                  <c:v>442000</c:v>
                </c:pt>
                <c:pt idx="20">
                  <c:v>442021</c:v>
                </c:pt>
                <c:pt idx="21">
                  <c:v>442090</c:v>
                </c:pt>
                <c:pt idx="22">
                  <c:v>442231</c:v>
                </c:pt>
                <c:pt idx="23">
                  <c:v>442277</c:v>
                </c:pt>
                <c:pt idx="24">
                  <c:v>442381</c:v>
                </c:pt>
                <c:pt idx="25">
                  <c:v>442436</c:v>
                </c:pt>
                <c:pt idx="26">
                  <c:v>442483</c:v>
                </c:pt>
                <c:pt idx="27">
                  <c:v>442543</c:v>
                </c:pt>
                <c:pt idx="28">
                  <c:v>442605</c:v>
                </c:pt>
                <c:pt idx="29">
                  <c:v>442673</c:v>
                </c:pt>
              </c:numCache>
            </c:numRef>
          </c:val>
          <c:smooth val="0"/>
          <c:extLst>
            <c:ext xmlns:c16="http://schemas.microsoft.com/office/drawing/2014/chart" uri="{C3380CC4-5D6E-409C-BE32-E72D297353CC}">
              <c16:uniqueId val="{00000008-9A33-41C2-B1F9-15A839ACC07B}"/>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Sheet1!$K$2:$K$31</c:f>
              <c:numCache>
                <c:formatCode>General</c:formatCode>
                <c:ptCount val="30"/>
                <c:pt idx="0">
                  <c:v>168402</c:v>
                </c:pt>
                <c:pt idx="1">
                  <c:v>168409</c:v>
                </c:pt>
                <c:pt idx="2">
                  <c:v>168413</c:v>
                </c:pt>
                <c:pt idx="3">
                  <c:v>168419</c:v>
                </c:pt>
                <c:pt idx="4">
                  <c:v>168417</c:v>
                </c:pt>
                <c:pt idx="5">
                  <c:v>168428</c:v>
                </c:pt>
                <c:pt idx="6">
                  <c:v>168422</c:v>
                </c:pt>
                <c:pt idx="7">
                  <c:v>168413</c:v>
                </c:pt>
                <c:pt idx="8">
                  <c:v>168416</c:v>
                </c:pt>
                <c:pt idx="9">
                  <c:v>168427</c:v>
                </c:pt>
                <c:pt idx="10">
                  <c:v>168429</c:v>
                </c:pt>
                <c:pt idx="11">
                  <c:v>168450</c:v>
                </c:pt>
                <c:pt idx="12">
                  <c:v>168461</c:v>
                </c:pt>
                <c:pt idx="13">
                  <c:v>168457</c:v>
                </c:pt>
                <c:pt idx="14">
                  <c:v>168483</c:v>
                </c:pt>
                <c:pt idx="15">
                  <c:v>168491</c:v>
                </c:pt>
                <c:pt idx="16">
                  <c:v>168509</c:v>
                </c:pt>
                <c:pt idx="17">
                  <c:v>168531</c:v>
                </c:pt>
                <c:pt idx="18">
                  <c:v>168559</c:v>
                </c:pt>
                <c:pt idx="19">
                  <c:v>168565</c:v>
                </c:pt>
                <c:pt idx="20">
                  <c:v>168559</c:v>
                </c:pt>
                <c:pt idx="21">
                  <c:v>168599</c:v>
                </c:pt>
                <c:pt idx="22">
                  <c:v>168624</c:v>
                </c:pt>
                <c:pt idx="23">
                  <c:v>168618</c:v>
                </c:pt>
                <c:pt idx="24">
                  <c:v>168604</c:v>
                </c:pt>
                <c:pt idx="25">
                  <c:v>168613</c:v>
                </c:pt>
                <c:pt idx="26">
                  <c:v>168632</c:v>
                </c:pt>
                <c:pt idx="27">
                  <c:v>168667</c:v>
                </c:pt>
                <c:pt idx="28">
                  <c:v>168682</c:v>
                </c:pt>
                <c:pt idx="29">
                  <c:v>168748</c:v>
                </c:pt>
              </c:numCache>
            </c:numRef>
          </c:val>
          <c:smooth val="0"/>
          <c:extLst>
            <c:ext xmlns:c16="http://schemas.microsoft.com/office/drawing/2014/chart" uri="{C3380CC4-5D6E-409C-BE32-E72D297353CC}">
              <c16:uniqueId val="{00000009-9A33-41C2-B1F9-15A839ACC07B}"/>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Sheet1!$L$2:$L$31</c:f>
              <c:numCache>
                <c:formatCode>General</c:formatCode>
                <c:ptCount val="30"/>
                <c:pt idx="0">
                  <c:v>71835</c:v>
                </c:pt>
                <c:pt idx="1">
                  <c:v>71915</c:v>
                </c:pt>
                <c:pt idx="2">
                  <c:v>72219</c:v>
                </c:pt>
                <c:pt idx="3">
                  <c:v>72289</c:v>
                </c:pt>
                <c:pt idx="4">
                  <c:v>72334</c:v>
                </c:pt>
                <c:pt idx="5">
                  <c:v>72364</c:v>
                </c:pt>
                <c:pt idx="6">
                  <c:v>72405</c:v>
                </c:pt>
                <c:pt idx="7">
                  <c:v>72473</c:v>
                </c:pt>
                <c:pt idx="8">
                  <c:v>72546</c:v>
                </c:pt>
                <c:pt idx="9">
                  <c:v>72652</c:v>
                </c:pt>
                <c:pt idx="10">
                  <c:v>72738</c:v>
                </c:pt>
                <c:pt idx="11">
                  <c:v>72817</c:v>
                </c:pt>
                <c:pt idx="12">
                  <c:v>72871</c:v>
                </c:pt>
                <c:pt idx="13">
                  <c:v>72893</c:v>
                </c:pt>
                <c:pt idx="14">
                  <c:v>72969</c:v>
                </c:pt>
                <c:pt idx="15">
                  <c:v>73033</c:v>
                </c:pt>
                <c:pt idx="16">
                  <c:v>73287</c:v>
                </c:pt>
                <c:pt idx="17">
                  <c:v>74677</c:v>
                </c:pt>
                <c:pt idx="18">
                  <c:v>74766</c:v>
                </c:pt>
                <c:pt idx="19">
                  <c:v>74813</c:v>
                </c:pt>
                <c:pt idx="20">
                  <c:v>74851</c:v>
                </c:pt>
                <c:pt idx="21">
                  <c:v>76149</c:v>
                </c:pt>
                <c:pt idx="22">
                  <c:v>78485</c:v>
                </c:pt>
                <c:pt idx="23">
                  <c:v>80279</c:v>
                </c:pt>
                <c:pt idx="24">
                  <c:v>82410</c:v>
                </c:pt>
                <c:pt idx="25">
                  <c:v>83612</c:v>
                </c:pt>
                <c:pt idx="26">
                  <c:v>83685</c:v>
                </c:pt>
                <c:pt idx="27">
                  <c:v>83738</c:v>
                </c:pt>
                <c:pt idx="28">
                  <c:v>83824</c:v>
                </c:pt>
                <c:pt idx="29">
                  <c:v>83893</c:v>
                </c:pt>
              </c:numCache>
            </c:numRef>
          </c:val>
          <c:smooth val="0"/>
          <c:extLst>
            <c:ext xmlns:c16="http://schemas.microsoft.com/office/drawing/2014/chart" uri="{C3380CC4-5D6E-409C-BE32-E72D297353CC}">
              <c16:uniqueId val="{0000000A-9A33-41C2-B1F9-15A839ACC07B}"/>
            </c:ext>
          </c:extLst>
        </c:ser>
        <c:dLbls>
          <c:showLegendKey val="0"/>
          <c:showVal val="0"/>
          <c:showCatName val="0"/>
          <c:showSerName val="0"/>
          <c:showPercent val="0"/>
          <c:showBubbleSize val="0"/>
        </c:dLbls>
        <c:smooth val="0"/>
        <c:axId val="294787704"/>
        <c:axId val="294793936"/>
      </c:lineChart>
      <c:dateAx>
        <c:axId val="2947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3936"/>
        <c:crosses val="autoZero"/>
        <c:auto val="1"/>
        <c:lblOffset val="100"/>
        <c:baseTimeUnit val="days"/>
      </c:dateAx>
      <c:valAx>
        <c:axId val="29479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39.101300000000002</c:v>
                </c:pt>
                <c:pt idx="1">
                  <c:v>19.117599999999999</c:v>
                </c:pt>
                <c:pt idx="2">
                  <c:v>0.83799999999999997</c:v>
                </c:pt>
                <c:pt idx="3">
                  <c:v>0</c:v>
                </c:pt>
                <c:pt idx="4">
                  <c:v>1.1891</c:v>
                </c:pt>
                <c:pt idx="5">
                  <c:v>0.56610000000000005</c:v>
                </c:pt>
              </c:numCache>
            </c:numRef>
          </c:val>
          <c:extLst>
            <c:ext xmlns:c16="http://schemas.microsoft.com/office/drawing/2014/chart" uri="{C3380CC4-5D6E-409C-BE32-E72D297353CC}">
              <c16:uniqueId val="{00000000-11D2-42EA-BA6F-1C68EC9F177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85.197699999999998</c:v>
                </c:pt>
                <c:pt idx="1">
                  <c:v>72.058800000000005</c:v>
                </c:pt>
                <c:pt idx="2">
                  <c:v>57.034999999999997</c:v>
                </c:pt>
                <c:pt idx="3">
                  <c:v>0</c:v>
                </c:pt>
                <c:pt idx="4">
                  <c:v>9.9603999999999999</c:v>
                </c:pt>
                <c:pt idx="5">
                  <c:v>13.309799999999999</c:v>
                </c:pt>
              </c:numCache>
            </c:numRef>
          </c:val>
          <c:extLst>
            <c:ext xmlns:c16="http://schemas.microsoft.com/office/drawing/2014/chart" uri="{C3380CC4-5D6E-409C-BE32-E72D297353CC}">
              <c16:uniqueId val="{00000001-11D2-42EA-BA6F-1C68EC9F177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52.941200000000002</c:v>
                </c:pt>
                <c:pt idx="2">
                  <c:v>100</c:v>
                </c:pt>
                <c:pt idx="3">
                  <c:v>0</c:v>
                </c:pt>
                <c:pt idx="4">
                  <c:v>20.0945</c:v>
                </c:pt>
                <c:pt idx="5">
                  <c:v>3.9752999999999998</c:v>
                </c:pt>
              </c:numCache>
            </c:numRef>
          </c:val>
          <c:extLst>
            <c:ext xmlns:c16="http://schemas.microsoft.com/office/drawing/2014/chart" uri="{C3380CC4-5D6E-409C-BE32-E72D297353CC}">
              <c16:uniqueId val="{00000002-11D2-42EA-BA6F-1C68EC9F177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40.456099999999999</c:v>
                </c:pt>
                <c:pt idx="1">
                  <c:v>22.058800000000002</c:v>
                </c:pt>
                <c:pt idx="2">
                  <c:v>22.962499999999999</c:v>
                </c:pt>
                <c:pt idx="3">
                  <c:v>90.155900000000003</c:v>
                </c:pt>
                <c:pt idx="4">
                  <c:v>27.4694</c:v>
                </c:pt>
                <c:pt idx="5">
                  <c:v>8.1648999999999994</c:v>
                </c:pt>
              </c:numCache>
            </c:numRef>
          </c:val>
          <c:extLst>
            <c:ext xmlns:c16="http://schemas.microsoft.com/office/drawing/2014/chart" uri="{C3380CC4-5D6E-409C-BE32-E72D297353CC}">
              <c16:uniqueId val="{00000003-11D2-42EA-BA6F-1C68EC9F177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18.315200000000001</c:v>
                </c:pt>
                <c:pt idx="1">
                  <c:v>50</c:v>
                </c:pt>
                <c:pt idx="2">
                  <c:v>6.1398000000000001</c:v>
                </c:pt>
                <c:pt idx="3">
                  <c:v>87.663399999999996</c:v>
                </c:pt>
                <c:pt idx="4">
                  <c:v>7.1540999999999997</c:v>
                </c:pt>
                <c:pt idx="5">
                  <c:v>7.5667</c:v>
                </c:pt>
              </c:numCache>
            </c:numRef>
          </c:val>
          <c:extLst>
            <c:ext xmlns:c16="http://schemas.microsoft.com/office/drawing/2014/chart" uri="{C3380CC4-5D6E-409C-BE32-E72D297353CC}">
              <c16:uniqueId val="{00000004-11D2-42EA-BA6F-1C68EC9F177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59.326300000000003</c:v>
                </c:pt>
                <c:pt idx="1">
                  <c:v>20.588200000000001</c:v>
                </c:pt>
                <c:pt idx="2">
                  <c:v>14.410500000000001</c:v>
                </c:pt>
                <c:pt idx="3">
                  <c:v>100</c:v>
                </c:pt>
                <c:pt idx="4">
                  <c:v>12.563499999999999</c:v>
                </c:pt>
                <c:pt idx="5">
                  <c:v>5.1524000000000001</c:v>
                </c:pt>
              </c:numCache>
            </c:numRef>
          </c:val>
          <c:extLst>
            <c:ext xmlns:c16="http://schemas.microsoft.com/office/drawing/2014/chart" uri="{C3380CC4-5D6E-409C-BE32-E72D297353CC}">
              <c16:uniqueId val="{00000005-11D2-42EA-BA6F-1C68EC9F177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35.023200000000003</c:v>
                </c:pt>
                <c:pt idx="1">
                  <c:v>36.764699999999998</c:v>
                </c:pt>
                <c:pt idx="2">
                  <c:v>3.3105000000000002</c:v>
                </c:pt>
                <c:pt idx="3">
                  <c:v>0</c:v>
                </c:pt>
                <c:pt idx="4">
                  <c:v>2.7437</c:v>
                </c:pt>
                <c:pt idx="5">
                  <c:v>7.7034000000000002</c:v>
                </c:pt>
              </c:numCache>
            </c:numRef>
          </c:val>
          <c:extLst>
            <c:ext xmlns:c16="http://schemas.microsoft.com/office/drawing/2014/chart" uri="{C3380CC4-5D6E-409C-BE32-E72D297353CC}">
              <c16:uniqueId val="{00000006-11D2-42EA-BA6F-1C68EC9F177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13.8025</c:v>
                </c:pt>
                <c:pt idx="1">
                  <c:v>94.117599999999996</c:v>
                </c:pt>
                <c:pt idx="2">
                  <c:v>86.750399999999999</c:v>
                </c:pt>
                <c:pt idx="3">
                  <c:v>0</c:v>
                </c:pt>
                <c:pt idx="4">
                  <c:v>75.846400000000003</c:v>
                </c:pt>
                <c:pt idx="5">
                  <c:v>89.990300000000005</c:v>
                </c:pt>
              </c:numCache>
            </c:numRef>
          </c:val>
          <c:extLst>
            <c:ext xmlns:c16="http://schemas.microsoft.com/office/drawing/2014/chart" uri="{C3380CC4-5D6E-409C-BE32-E72D297353CC}">
              <c16:uniqueId val="{00000007-11D2-42EA-BA6F-1C68EC9F177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33.176299999999998</c:v>
                </c:pt>
                <c:pt idx="1">
                  <c:v>50</c:v>
                </c:pt>
                <c:pt idx="2">
                  <c:v>8.4163999999999994</c:v>
                </c:pt>
                <c:pt idx="3">
                  <c:v>0</c:v>
                </c:pt>
                <c:pt idx="4">
                  <c:v>5.3883999999999999</c:v>
                </c:pt>
                <c:pt idx="5">
                  <c:v>1.9719</c:v>
                </c:pt>
              </c:numCache>
            </c:numRef>
          </c:val>
          <c:extLst>
            <c:ext xmlns:c16="http://schemas.microsoft.com/office/drawing/2014/chart" uri="{C3380CC4-5D6E-409C-BE32-E72D297353CC}">
              <c16:uniqueId val="{00000008-11D2-42EA-BA6F-1C68EC9F1775}"/>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12.6469</c:v>
                </c:pt>
                <c:pt idx="1">
                  <c:v>100</c:v>
                </c:pt>
                <c:pt idx="2">
                  <c:v>8.8773999999999997</c:v>
                </c:pt>
                <c:pt idx="3">
                  <c:v>0</c:v>
                </c:pt>
                <c:pt idx="4">
                  <c:v>7.4507000000000003</c:v>
                </c:pt>
                <c:pt idx="5">
                  <c:v>1.31</c:v>
                </c:pt>
              </c:numCache>
            </c:numRef>
          </c:val>
          <c:extLst>
            <c:ext xmlns:c16="http://schemas.microsoft.com/office/drawing/2014/chart" uri="{C3380CC4-5D6E-409C-BE32-E72D297353CC}">
              <c16:uniqueId val="{00000009-11D2-42EA-BA6F-1C68EC9F177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6.2873999999999999</c:v>
                </c:pt>
                <c:pt idx="1">
                  <c:v>60.2941</c:v>
                </c:pt>
                <c:pt idx="2">
                  <c:v>33.151600000000002</c:v>
                </c:pt>
                <c:pt idx="3">
                  <c:v>0</c:v>
                </c:pt>
                <c:pt idx="4">
                  <c:v>100</c:v>
                </c:pt>
                <c:pt idx="5">
                  <c:v>100</c:v>
                </c:pt>
              </c:numCache>
            </c:numRef>
          </c:val>
          <c:extLst>
            <c:ext xmlns:c16="http://schemas.microsoft.com/office/drawing/2014/chart" uri="{C3380CC4-5D6E-409C-BE32-E72D297353CC}">
              <c16:uniqueId val="{0000000A-11D2-42EA-BA6F-1C68EC9F1775}"/>
            </c:ext>
          </c:extLst>
        </c:ser>
        <c:dLbls>
          <c:showLegendKey val="0"/>
          <c:showVal val="0"/>
          <c:showCatName val="0"/>
          <c:showSerName val="0"/>
          <c:showPercent val="0"/>
          <c:showBubbleSize val="0"/>
        </c:dLbls>
        <c:axId val="294795248"/>
        <c:axId val="294785408"/>
      </c:radarChart>
      <c:catAx>
        <c:axId val="29479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85408"/>
        <c:crosses val="autoZero"/>
        <c:auto val="1"/>
        <c:lblAlgn val="ctr"/>
        <c:lblOffset val="100"/>
        <c:noMultiLvlLbl val="0"/>
      </c:catAx>
      <c:valAx>
        <c:axId val="29478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Sheet1!$B$2:$B$31</c:f>
              <c:numCache>
                <c:formatCode>General</c:formatCode>
                <c:ptCount val="30"/>
                <c:pt idx="0">
                  <c:v>0</c:v>
                </c:pt>
                <c:pt idx="1">
                  <c:v>0</c:v>
                </c:pt>
                <c:pt idx="2">
                  <c:v>0</c:v>
                </c:pt>
                <c:pt idx="3">
                  <c:v>0</c:v>
                </c:pt>
                <c:pt idx="4">
                  <c:v>6.9050308904228998E-3</c:v>
                </c:pt>
                <c:pt idx="5">
                  <c:v>0</c:v>
                </c:pt>
                <c:pt idx="6">
                  <c:v>0</c:v>
                </c:pt>
                <c:pt idx="7">
                  <c:v>0</c:v>
                </c:pt>
                <c:pt idx="8">
                  <c:v>1.2081811121019E-2</c:v>
                </c:pt>
                <c:pt idx="9">
                  <c:v>3.0491956068570001E-2</c:v>
                </c:pt>
                <c:pt idx="10">
                  <c:v>6.1367105697168996E-3</c:v>
                </c:pt>
                <c:pt idx="11">
                  <c:v>0</c:v>
                </c:pt>
                <c:pt idx="12">
                  <c:v>0</c:v>
                </c:pt>
                <c:pt idx="13">
                  <c:v>0</c:v>
                </c:pt>
                <c:pt idx="14">
                  <c:v>9.7797823135513003E-3</c:v>
                </c:pt>
                <c:pt idx="15">
                  <c:v>0</c:v>
                </c:pt>
                <c:pt idx="16">
                  <c:v>0</c:v>
                </c:pt>
                <c:pt idx="17">
                  <c:v>0</c:v>
                </c:pt>
                <c:pt idx="18">
                  <c:v>0</c:v>
                </c:pt>
                <c:pt idx="19">
                  <c:v>0</c:v>
                </c:pt>
                <c:pt idx="20">
                  <c:v>0</c:v>
                </c:pt>
                <c:pt idx="21">
                  <c:v>9.7780010314831994E-3</c:v>
                </c:pt>
                <c:pt idx="22">
                  <c:v>5.560199707035E-3</c:v>
                </c:pt>
                <c:pt idx="23">
                  <c:v>0</c:v>
                </c:pt>
                <c:pt idx="24">
                  <c:v>1.4378999758433E-2</c:v>
                </c:pt>
                <c:pt idx="25">
                  <c:v>4.2175084110536998E-3</c:v>
                </c:pt>
                <c:pt idx="26">
                  <c:v>0</c:v>
                </c:pt>
                <c:pt idx="27">
                  <c:v>0</c:v>
                </c:pt>
                <c:pt idx="28">
                  <c:v>5.1753583935687996E-3</c:v>
                </c:pt>
                <c:pt idx="29">
                  <c:v>0</c:v>
                </c:pt>
              </c:numCache>
            </c:numRef>
          </c:val>
          <c:smooth val="0"/>
          <c:extLst>
            <c:ext xmlns:c16="http://schemas.microsoft.com/office/drawing/2014/chart" uri="{C3380CC4-5D6E-409C-BE32-E72D297353CC}">
              <c16:uniqueId val="{00000000-E542-4F7F-A629-ACEBA44AA94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Sheet1!$C$2:$C$31</c:f>
              <c:numCache>
                <c:formatCode>General</c:formatCode>
                <c:ptCount val="30"/>
                <c:pt idx="0">
                  <c:v>0.25392808353771001</c:v>
                </c:pt>
                <c:pt idx="1">
                  <c:v>8.3581531537198998E-3</c:v>
                </c:pt>
                <c:pt idx="2">
                  <c:v>0.2055754135757</c:v>
                </c:pt>
                <c:pt idx="3">
                  <c:v>5.5643058752788003E-3</c:v>
                </c:pt>
                <c:pt idx="4">
                  <c:v>7.5775374886337E-3</c:v>
                </c:pt>
                <c:pt idx="5">
                  <c:v>0</c:v>
                </c:pt>
                <c:pt idx="6">
                  <c:v>0</c:v>
                </c:pt>
                <c:pt idx="7">
                  <c:v>3.0302244006434002E-2</c:v>
                </c:pt>
                <c:pt idx="8">
                  <c:v>1.7365270531694999E-2</c:v>
                </c:pt>
                <c:pt idx="9">
                  <c:v>4.8229701994030004E-3</c:v>
                </c:pt>
                <c:pt idx="10">
                  <c:v>0.33282586905382</c:v>
                </c:pt>
                <c:pt idx="11">
                  <c:v>1.8052327680503001E-2</c:v>
                </c:pt>
                <c:pt idx="12">
                  <c:v>0</c:v>
                </c:pt>
                <c:pt idx="13">
                  <c:v>0</c:v>
                </c:pt>
                <c:pt idx="14">
                  <c:v>2.7844918925026E-2</c:v>
                </c:pt>
                <c:pt idx="15">
                  <c:v>6.3999658668487001E-3</c:v>
                </c:pt>
                <c:pt idx="16">
                  <c:v>1.0524997535285E-2</c:v>
                </c:pt>
                <c:pt idx="17">
                  <c:v>4.7908441644856003E-3</c:v>
                </c:pt>
                <c:pt idx="18">
                  <c:v>2.0027737530295998E-2</c:v>
                </c:pt>
                <c:pt idx="19">
                  <c:v>0</c:v>
                </c:pt>
                <c:pt idx="20">
                  <c:v>0</c:v>
                </c:pt>
                <c:pt idx="21">
                  <c:v>1.7874208048702999E-2</c:v>
                </c:pt>
                <c:pt idx="22">
                  <c:v>8.4896099554825997E-3</c:v>
                </c:pt>
                <c:pt idx="23">
                  <c:v>1.2136154694733E-2</c:v>
                </c:pt>
                <c:pt idx="24">
                  <c:v>1.7308524448291E-2</c:v>
                </c:pt>
                <c:pt idx="25">
                  <c:v>6.9270593882833006E-2</c:v>
                </c:pt>
                <c:pt idx="26">
                  <c:v>0</c:v>
                </c:pt>
                <c:pt idx="27">
                  <c:v>0</c:v>
                </c:pt>
                <c:pt idx="28">
                  <c:v>0</c:v>
                </c:pt>
                <c:pt idx="29">
                  <c:v>5.5232364581710998E-2</c:v>
                </c:pt>
              </c:numCache>
            </c:numRef>
          </c:val>
          <c:smooth val="0"/>
          <c:extLst>
            <c:ext xmlns:c16="http://schemas.microsoft.com/office/drawing/2014/chart" uri="{C3380CC4-5D6E-409C-BE32-E72D297353CC}">
              <c16:uniqueId val="{00000001-E542-4F7F-A629-ACEBA44AA94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Sheet1!$D$2:$D$31</c:f>
              <c:numCache>
                <c:formatCode>General</c:formatCode>
                <c:ptCount val="30"/>
                <c:pt idx="0">
                  <c:v>4.8285305800649997E-3</c:v>
                </c:pt>
                <c:pt idx="1">
                  <c:v>6.6758695602978004E-3</c:v>
                </c:pt>
                <c:pt idx="2">
                  <c:v>0</c:v>
                </c:pt>
                <c:pt idx="3">
                  <c:v>5.1276637459092E-3</c:v>
                </c:pt>
                <c:pt idx="4">
                  <c:v>5.9056161907368003E-3</c:v>
                </c:pt>
                <c:pt idx="5">
                  <c:v>0</c:v>
                </c:pt>
                <c:pt idx="6">
                  <c:v>0</c:v>
                </c:pt>
                <c:pt idx="7">
                  <c:v>6.1028488249002004E-3</c:v>
                </c:pt>
                <c:pt idx="8">
                  <c:v>5.7245641045727E-3</c:v>
                </c:pt>
                <c:pt idx="9">
                  <c:v>3.9911321561752998E-3</c:v>
                </c:pt>
                <c:pt idx="10">
                  <c:v>3.2824379781085003E-2</c:v>
                </c:pt>
                <c:pt idx="11">
                  <c:v>2.6658620674088001</c:v>
                </c:pt>
                <c:pt idx="12">
                  <c:v>0</c:v>
                </c:pt>
                <c:pt idx="13">
                  <c:v>0</c:v>
                </c:pt>
                <c:pt idx="14">
                  <c:v>5.7128467641609001E-3</c:v>
                </c:pt>
                <c:pt idx="15">
                  <c:v>1.0822681635036999E-2</c:v>
                </c:pt>
                <c:pt idx="16">
                  <c:v>1.0069751818190999E-2</c:v>
                </c:pt>
                <c:pt idx="17">
                  <c:v>0.21316290319309</c:v>
                </c:pt>
                <c:pt idx="18">
                  <c:v>4.1569098233539001E-3</c:v>
                </c:pt>
                <c:pt idx="19">
                  <c:v>0</c:v>
                </c:pt>
                <c:pt idx="20">
                  <c:v>0</c:v>
                </c:pt>
                <c:pt idx="21">
                  <c:v>5.3309746898837001E-3</c:v>
                </c:pt>
                <c:pt idx="22">
                  <c:v>9.833808634084E-3</c:v>
                </c:pt>
                <c:pt idx="23">
                  <c:v>4.4278903053968002E-3</c:v>
                </c:pt>
                <c:pt idx="24">
                  <c:v>0</c:v>
                </c:pt>
                <c:pt idx="25">
                  <c:v>1.4253370922222999E-3</c:v>
                </c:pt>
                <c:pt idx="26">
                  <c:v>1.327570029319E-2</c:v>
                </c:pt>
                <c:pt idx="27">
                  <c:v>0</c:v>
                </c:pt>
                <c:pt idx="28">
                  <c:v>5.2484779413969999E-3</c:v>
                </c:pt>
                <c:pt idx="29">
                  <c:v>3.1483290243703001E-3</c:v>
                </c:pt>
              </c:numCache>
            </c:numRef>
          </c:val>
          <c:smooth val="0"/>
          <c:extLst>
            <c:ext xmlns:c16="http://schemas.microsoft.com/office/drawing/2014/chart" uri="{C3380CC4-5D6E-409C-BE32-E72D297353CC}">
              <c16:uniqueId val="{00000002-E542-4F7F-A629-ACEBA44AA94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Sheet1!$E$2:$E$31</c:f>
              <c:numCache>
                <c:formatCode>General</c:formatCode>
                <c:ptCount val="30"/>
                <c:pt idx="0">
                  <c:v>0</c:v>
                </c:pt>
                <c:pt idx="1">
                  <c:v>7.2660637273217005E-2</c:v>
                </c:pt>
                <c:pt idx="2">
                  <c:v>0</c:v>
                </c:pt>
                <c:pt idx="3">
                  <c:v>0</c:v>
                </c:pt>
                <c:pt idx="4">
                  <c:v>1.1008546046398</c:v>
                </c:pt>
                <c:pt idx="5">
                  <c:v>0</c:v>
                </c:pt>
                <c:pt idx="6">
                  <c:v>0</c:v>
                </c:pt>
                <c:pt idx="7">
                  <c:v>7.1591754578967007E-2</c:v>
                </c:pt>
                <c:pt idx="8">
                  <c:v>0</c:v>
                </c:pt>
                <c:pt idx="9">
                  <c:v>8.2579475723319001E-2</c:v>
                </c:pt>
                <c:pt idx="10">
                  <c:v>3.1633367400036999E-2</c:v>
                </c:pt>
                <c:pt idx="11">
                  <c:v>6.5579230187776005E-2</c:v>
                </c:pt>
                <c:pt idx="12">
                  <c:v>7.5546214087498995E-2</c:v>
                </c:pt>
                <c:pt idx="13">
                  <c:v>0</c:v>
                </c:pt>
                <c:pt idx="14">
                  <c:v>0</c:v>
                </c:pt>
                <c:pt idx="15">
                  <c:v>0</c:v>
                </c:pt>
                <c:pt idx="16">
                  <c:v>0.16329044237713999</c:v>
                </c:pt>
                <c:pt idx="17">
                  <c:v>0</c:v>
                </c:pt>
                <c:pt idx="18">
                  <c:v>0</c:v>
                </c:pt>
                <c:pt idx="19">
                  <c:v>0</c:v>
                </c:pt>
                <c:pt idx="20">
                  <c:v>0</c:v>
                </c:pt>
                <c:pt idx="21">
                  <c:v>9.3612570511853996E-2</c:v>
                </c:pt>
                <c:pt idx="22">
                  <c:v>0</c:v>
                </c:pt>
                <c:pt idx="23">
                  <c:v>0</c:v>
                </c:pt>
                <c:pt idx="24">
                  <c:v>0</c:v>
                </c:pt>
                <c:pt idx="25">
                  <c:v>0.14592126382119</c:v>
                </c:pt>
                <c:pt idx="26">
                  <c:v>0</c:v>
                </c:pt>
                <c:pt idx="27">
                  <c:v>0</c:v>
                </c:pt>
                <c:pt idx="28">
                  <c:v>0</c:v>
                </c:pt>
                <c:pt idx="29">
                  <c:v>4.3366018462062998E-2</c:v>
                </c:pt>
              </c:numCache>
            </c:numRef>
          </c:val>
          <c:smooth val="0"/>
          <c:extLst>
            <c:ext xmlns:c16="http://schemas.microsoft.com/office/drawing/2014/chart" uri="{C3380CC4-5D6E-409C-BE32-E72D297353CC}">
              <c16:uniqueId val="{00000003-E542-4F7F-A629-ACEBA44AA94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Sheet1!$F$2:$F$31</c:f>
              <c:numCache>
                <c:formatCode>General</c:formatCode>
                <c:ptCount val="30"/>
                <c:pt idx="0">
                  <c:v>7.4601194448013003E-3</c:v>
                </c:pt>
                <c:pt idx="1">
                  <c:v>0</c:v>
                </c:pt>
                <c:pt idx="2">
                  <c:v>0.51403553099746002</c:v>
                </c:pt>
                <c:pt idx="3">
                  <c:v>0.55180692966842004</c:v>
                </c:pt>
                <c:pt idx="4">
                  <c:v>3.7783201643707E-2</c:v>
                </c:pt>
                <c:pt idx="5">
                  <c:v>0</c:v>
                </c:pt>
                <c:pt idx="6">
                  <c:v>0</c:v>
                </c:pt>
                <c:pt idx="7">
                  <c:v>3.2616728665976001E-2</c:v>
                </c:pt>
                <c:pt idx="8">
                  <c:v>1.5679996038738001E-2</c:v>
                </c:pt>
                <c:pt idx="9">
                  <c:v>5.4033319171929002E-2</c:v>
                </c:pt>
                <c:pt idx="10">
                  <c:v>1.1957283635014001E-2</c:v>
                </c:pt>
                <c:pt idx="11">
                  <c:v>1.0510219642982E-2</c:v>
                </c:pt>
                <c:pt idx="12">
                  <c:v>0</c:v>
                </c:pt>
                <c:pt idx="13">
                  <c:v>0</c:v>
                </c:pt>
                <c:pt idx="14">
                  <c:v>3.3771261480169998E-2</c:v>
                </c:pt>
                <c:pt idx="15">
                  <c:v>1.7083321326983002E-2</c:v>
                </c:pt>
                <c:pt idx="16">
                  <c:v>5.9658015568684997E-2</c:v>
                </c:pt>
                <c:pt idx="17">
                  <c:v>0</c:v>
                </c:pt>
                <c:pt idx="18">
                  <c:v>1.3155298296388999E-2</c:v>
                </c:pt>
                <c:pt idx="19">
                  <c:v>0</c:v>
                </c:pt>
                <c:pt idx="20">
                  <c:v>0</c:v>
                </c:pt>
                <c:pt idx="21">
                  <c:v>2.7110066871498001E-2</c:v>
                </c:pt>
                <c:pt idx="22">
                  <c:v>1.4165294617599E-2</c:v>
                </c:pt>
                <c:pt idx="23">
                  <c:v>1.9082638082380001E-2</c:v>
                </c:pt>
                <c:pt idx="24">
                  <c:v>0.11422829252287001</c:v>
                </c:pt>
                <c:pt idx="25">
                  <c:v>1.7832326934193E-2</c:v>
                </c:pt>
                <c:pt idx="26">
                  <c:v>0</c:v>
                </c:pt>
                <c:pt idx="27">
                  <c:v>0</c:v>
                </c:pt>
                <c:pt idx="28">
                  <c:v>1.6376864403657002E-2</c:v>
                </c:pt>
                <c:pt idx="29">
                  <c:v>1.330146438891E-2</c:v>
                </c:pt>
              </c:numCache>
            </c:numRef>
          </c:val>
          <c:smooth val="0"/>
          <c:extLst>
            <c:ext xmlns:c16="http://schemas.microsoft.com/office/drawing/2014/chart" uri="{C3380CC4-5D6E-409C-BE32-E72D297353CC}">
              <c16:uniqueId val="{00000004-E542-4F7F-A629-ACEBA44AA94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Sheet1!$G$2:$G$31</c:f>
              <c:numCache>
                <c:formatCode>General</c:formatCode>
                <c:ptCount val="30"/>
                <c:pt idx="0">
                  <c:v>3.0199123078629E-2</c:v>
                </c:pt>
                <c:pt idx="1">
                  <c:v>1.2866750151917E-2</c:v>
                </c:pt>
                <c:pt idx="2">
                  <c:v>0</c:v>
                </c:pt>
                <c:pt idx="3">
                  <c:v>0</c:v>
                </c:pt>
                <c:pt idx="4">
                  <c:v>2.1643478438003001E-3</c:v>
                </c:pt>
                <c:pt idx="5">
                  <c:v>0</c:v>
                </c:pt>
                <c:pt idx="6">
                  <c:v>0</c:v>
                </c:pt>
                <c:pt idx="7">
                  <c:v>6.4893834958436002E-3</c:v>
                </c:pt>
                <c:pt idx="8">
                  <c:v>0.12453506062656999</c:v>
                </c:pt>
                <c:pt idx="9">
                  <c:v>1.220793159489E-2</c:v>
                </c:pt>
                <c:pt idx="10">
                  <c:v>0</c:v>
                </c:pt>
                <c:pt idx="11">
                  <c:v>0</c:v>
                </c:pt>
                <c:pt idx="12">
                  <c:v>0</c:v>
                </c:pt>
                <c:pt idx="13">
                  <c:v>0</c:v>
                </c:pt>
                <c:pt idx="14">
                  <c:v>0.59453281264881996</c:v>
                </c:pt>
                <c:pt idx="15">
                  <c:v>0</c:v>
                </c:pt>
                <c:pt idx="16">
                  <c:v>0</c:v>
                </c:pt>
                <c:pt idx="17">
                  <c:v>1.2555309944947E-2</c:v>
                </c:pt>
                <c:pt idx="18">
                  <c:v>0</c:v>
                </c:pt>
                <c:pt idx="19">
                  <c:v>0</c:v>
                </c:pt>
                <c:pt idx="20">
                  <c:v>0</c:v>
                </c:pt>
                <c:pt idx="21">
                  <c:v>0</c:v>
                </c:pt>
                <c:pt idx="22">
                  <c:v>0</c:v>
                </c:pt>
                <c:pt idx="23">
                  <c:v>0</c:v>
                </c:pt>
                <c:pt idx="24">
                  <c:v>5.0605430721798001E-3</c:v>
                </c:pt>
                <c:pt idx="25">
                  <c:v>3.288512593106E-3</c:v>
                </c:pt>
                <c:pt idx="26">
                  <c:v>0</c:v>
                </c:pt>
                <c:pt idx="27">
                  <c:v>0</c:v>
                </c:pt>
                <c:pt idx="28">
                  <c:v>1.9210668998909001E-2</c:v>
                </c:pt>
                <c:pt idx="29">
                  <c:v>9.0969622463431994E-3</c:v>
                </c:pt>
              </c:numCache>
            </c:numRef>
          </c:val>
          <c:smooth val="0"/>
          <c:extLst>
            <c:ext xmlns:c16="http://schemas.microsoft.com/office/drawing/2014/chart" uri="{C3380CC4-5D6E-409C-BE32-E72D297353CC}">
              <c16:uniqueId val="{00000005-E542-4F7F-A629-ACEBA44AA94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Sheet1!$H$2:$H$31</c:f>
              <c:numCache>
                <c:formatCode>General</c:formatCode>
                <c:ptCount val="30"/>
                <c:pt idx="0">
                  <c:v>2.1890944084894001E-2</c:v>
                </c:pt>
                <c:pt idx="1">
                  <c:v>0.14394707426758999</c:v>
                </c:pt>
                <c:pt idx="2">
                  <c:v>0</c:v>
                </c:pt>
                <c:pt idx="3">
                  <c:v>6.4913708044107002E-3</c:v>
                </c:pt>
                <c:pt idx="4">
                  <c:v>8.0018512390974995E-3</c:v>
                </c:pt>
                <c:pt idx="5">
                  <c:v>0</c:v>
                </c:pt>
                <c:pt idx="6">
                  <c:v>0</c:v>
                </c:pt>
                <c:pt idx="7">
                  <c:v>7.2338431573241999E-3</c:v>
                </c:pt>
                <c:pt idx="8">
                  <c:v>0</c:v>
                </c:pt>
                <c:pt idx="9">
                  <c:v>3.1269341165764001E-3</c:v>
                </c:pt>
                <c:pt idx="10">
                  <c:v>0</c:v>
                </c:pt>
                <c:pt idx="11">
                  <c:v>8.1847866355358005E-3</c:v>
                </c:pt>
                <c:pt idx="12">
                  <c:v>0</c:v>
                </c:pt>
                <c:pt idx="13">
                  <c:v>0</c:v>
                </c:pt>
                <c:pt idx="14">
                  <c:v>0</c:v>
                </c:pt>
                <c:pt idx="15">
                  <c:v>1.4287678649696E-2</c:v>
                </c:pt>
                <c:pt idx="16">
                  <c:v>8.5874134281384001E-3</c:v>
                </c:pt>
                <c:pt idx="17">
                  <c:v>0</c:v>
                </c:pt>
                <c:pt idx="18">
                  <c:v>0</c:v>
                </c:pt>
                <c:pt idx="19">
                  <c:v>0</c:v>
                </c:pt>
                <c:pt idx="20">
                  <c:v>6.8543472626521997E-3</c:v>
                </c:pt>
                <c:pt idx="21">
                  <c:v>0</c:v>
                </c:pt>
                <c:pt idx="22">
                  <c:v>8.5666312579241004E-3</c:v>
                </c:pt>
                <c:pt idx="23">
                  <c:v>1.3491144027599E-2</c:v>
                </c:pt>
                <c:pt idx="24">
                  <c:v>6.6379450635101001E-3</c:v>
                </c:pt>
                <c:pt idx="25">
                  <c:v>4.7105879027819998E-3</c:v>
                </c:pt>
                <c:pt idx="26">
                  <c:v>0</c:v>
                </c:pt>
                <c:pt idx="27">
                  <c:v>0</c:v>
                </c:pt>
                <c:pt idx="28">
                  <c:v>4.6133064455705003E-2</c:v>
                </c:pt>
                <c:pt idx="29">
                  <c:v>4.0663717477051999E-3</c:v>
                </c:pt>
              </c:numCache>
            </c:numRef>
          </c:val>
          <c:smooth val="0"/>
          <c:extLst>
            <c:ext xmlns:c16="http://schemas.microsoft.com/office/drawing/2014/chart" uri="{C3380CC4-5D6E-409C-BE32-E72D297353CC}">
              <c16:uniqueId val="{00000006-E542-4F7F-A629-ACEBA44AA94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Sheet1!$I$2:$I$31</c:f>
              <c:numCache>
                <c:formatCode>General</c:formatCode>
                <c:ptCount val="30"/>
                <c:pt idx="0">
                  <c:v>0.34246147308427999</c:v>
                </c:pt>
                <c:pt idx="1">
                  <c:v>0.10438716639688</c:v>
                </c:pt>
                <c:pt idx="2">
                  <c:v>1.1381556074301999</c:v>
                </c:pt>
                <c:pt idx="3">
                  <c:v>0.14813253833472001</c:v>
                </c:pt>
                <c:pt idx="4">
                  <c:v>1.1204228664802001</c:v>
                </c:pt>
                <c:pt idx="5">
                  <c:v>8.0806209592263993</c:v>
                </c:pt>
                <c:pt idx="6">
                  <c:v>0</c:v>
                </c:pt>
                <c:pt idx="7">
                  <c:v>1.2514821800488001</c:v>
                </c:pt>
                <c:pt idx="8">
                  <c:v>0.79395911974695998</c:v>
                </c:pt>
                <c:pt idx="9">
                  <c:v>0.67641926442065003</c:v>
                </c:pt>
                <c:pt idx="10">
                  <c:v>0.26138894594605</c:v>
                </c:pt>
                <c:pt idx="11">
                  <c:v>0.51425759685085004</c:v>
                </c:pt>
                <c:pt idx="12">
                  <c:v>0.14953115133028999</c:v>
                </c:pt>
                <c:pt idx="13">
                  <c:v>0</c:v>
                </c:pt>
                <c:pt idx="14">
                  <c:v>0.27893839329141001</c:v>
                </c:pt>
                <c:pt idx="15">
                  <c:v>0.75327820882031005</c:v>
                </c:pt>
                <c:pt idx="16">
                  <c:v>0.60976306675962999</c:v>
                </c:pt>
                <c:pt idx="17">
                  <c:v>0.66109833626403003</c:v>
                </c:pt>
                <c:pt idx="18">
                  <c:v>0.89426441162990999</c:v>
                </c:pt>
                <c:pt idx="19">
                  <c:v>0</c:v>
                </c:pt>
                <c:pt idx="20">
                  <c:v>0</c:v>
                </c:pt>
                <c:pt idx="21">
                  <c:v>0.84776714072269999</c:v>
                </c:pt>
                <c:pt idx="22">
                  <c:v>0.27052990735730997</c:v>
                </c:pt>
                <c:pt idx="23">
                  <c:v>0.48956979536092998</c:v>
                </c:pt>
                <c:pt idx="24">
                  <c:v>0.21742353115579999</c:v>
                </c:pt>
                <c:pt idx="25">
                  <c:v>6.04733889725E-2</c:v>
                </c:pt>
                <c:pt idx="26">
                  <c:v>0.19096047663735</c:v>
                </c:pt>
                <c:pt idx="27">
                  <c:v>0</c:v>
                </c:pt>
                <c:pt idx="28">
                  <c:v>8.4804731669130995E-2</c:v>
                </c:pt>
                <c:pt idx="29">
                  <c:v>0.22687931396621</c:v>
                </c:pt>
              </c:numCache>
            </c:numRef>
          </c:val>
          <c:smooth val="0"/>
          <c:extLst>
            <c:ext xmlns:c16="http://schemas.microsoft.com/office/drawing/2014/chart" uri="{C3380CC4-5D6E-409C-BE32-E72D297353CC}">
              <c16:uniqueId val="{00000007-E542-4F7F-A629-ACEBA44AA94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Sheet1!$J$2:$J$31</c:f>
              <c:numCache>
                <c:formatCode>General</c:formatCode>
                <c:ptCount val="30"/>
                <c:pt idx="0">
                  <c:v>2.1645414118703001E-2</c:v>
                </c:pt>
                <c:pt idx="1">
                  <c:v>1.8017446327273999E-2</c:v>
                </c:pt>
                <c:pt idx="2">
                  <c:v>1.7449001327936999E-2</c:v>
                </c:pt>
                <c:pt idx="3">
                  <c:v>6.4124787289244006E-2</c:v>
                </c:pt>
                <c:pt idx="4">
                  <c:v>0</c:v>
                </c:pt>
                <c:pt idx="5">
                  <c:v>0</c:v>
                </c:pt>
                <c:pt idx="6">
                  <c:v>0</c:v>
                </c:pt>
                <c:pt idx="7">
                  <c:v>0.11936796136736</c:v>
                </c:pt>
                <c:pt idx="8">
                  <c:v>1.2909772017955999E-2</c:v>
                </c:pt>
                <c:pt idx="9">
                  <c:v>2.8987673444800001E-2</c:v>
                </c:pt>
                <c:pt idx="10">
                  <c:v>1.9700551615445001E-2</c:v>
                </c:pt>
                <c:pt idx="11">
                  <c:v>2.0378127476508998E-2</c:v>
                </c:pt>
                <c:pt idx="12">
                  <c:v>0</c:v>
                </c:pt>
                <c:pt idx="13">
                  <c:v>0</c:v>
                </c:pt>
                <c:pt idx="14">
                  <c:v>2.9200517007603E-2</c:v>
                </c:pt>
                <c:pt idx="15">
                  <c:v>1.8107372190245E-2</c:v>
                </c:pt>
                <c:pt idx="16">
                  <c:v>8.1475060710236007E-3</c:v>
                </c:pt>
                <c:pt idx="17">
                  <c:v>2.1497346774832001E-2</c:v>
                </c:pt>
                <c:pt idx="18">
                  <c:v>0</c:v>
                </c:pt>
                <c:pt idx="19">
                  <c:v>0</c:v>
                </c:pt>
                <c:pt idx="20">
                  <c:v>0</c:v>
                </c:pt>
                <c:pt idx="21">
                  <c:v>0.30471321441902</c:v>
                </c:pt>
                <c:pt idx="22">
                  <c:v>1.9676135335625001E-2</c:v>
                </c:pt>
                <c:pt idx="23">
                  <c:v>5.3023827935982003E-2</c:v>
                </c:pt>
                <c:pt idx="24">
                  <c:v>0</c:v>
                </c:pt>
                <c:pt idx="25">
                  <c:v>1.7630784253449001E-2</c:v>
                </c:pt>
                <c:pt idx="26">
                  <c:v>0</c:v>
                </c:pt>
                <c:pt idx="27">
                  <c:v>0</c:v>
                </c:pt>
                <c:pt idx="28">
                  <c:v>1.4611492466043E-2</c:v>
                </c:pt>
                <c:pt idx="29">
                  <c:v>1.8299336479614001E-2</c:v>
                </c:pt>
              </c:numCache>
            </c:numRef>
          </c:val>
          <c:smooth val="0"/>
          <c:extLst>
            <c:ext xmlns:c16="http://schemas.microsoft.com/office/drawing/2014/chart" uri="{C3380CC4-5D6E-409C-BE32-E72D297353CC}">
              <c16:uniqueId val="{00000008-E542-4F7F-A629-ACEBA44AA947}"/>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Sheet1!$K$2:$K$31</c:f>
              <c:numCache>
                <c:formatCode>General</c:formatCode>
                <c:ptCount val="30"/>
                <c:pt idx="0">
                  <c:v>2.1082387595241999E-2</c:v>
                </c:pt>
                <c:pt idx="1">
                  <c:v>0.12202725572280999</c:v>
                </c:pt>
                <c:pt idx="2">
                  <c:v>2.3949346143265E-2</c:v>
                </c:pt>
                <c:pt idx="3">
                  <c:v>2.6719551586547999E-2</c:v>
                </c:pt>
                <c:pt idx="4">
                  <c:v>9.6070491277654005E-2</c:v>
                </c:pt>
                <c:pt idx="5">
                  <c:v>0</c:v>
                </c:pt>
                <c:pt idx="6">
                  <c:v>0</c:v>
                </c:pt>
                <c:pt idx="7">
                  <c:v>2.1375514348314001E-2</c:v>
                </c:pt>
                <c:pt idx="8">
                  <c:v>2.0544610305557001E-2</c:v>
                </c:pt>
                <c:pt idx="9">
                  <c:v>2.5135424521486999E-2</c:v>
                </c:pt>
                <c:pt idx="10">
                  <c:v>3.2456994482311E-2</c:v>
                </c:pt>
                <c:pt idx="11">
                  <c:v>3.1465396968635997E-2</c:v>
                </c:pt>
                <c:pt idx="12">
                  <c:v>0</c:v>
                </c:pt>
                <c:pt idx="13">
                  <c:v>0</c:v>
                </c:pt>
                <c:pt idx="14">
                  <c:v>2.2259155932807001E-2</c:v>
                </c:pt>
                <c:pt idx="15">
                  <c:v>2.6708292034399998E-2</c:v>
                </c:pt>
                <c:pt idx="16">
                  <c:v>2.7596439169138998E-2</c:v>
                </c:pt>
                <c:pt idx="17">
                  <c:v>2.1659150249229001E-2</c:v>
                </c:pt>
                <c:pt idx="18">
                  <c:v>0.22269028053833001</c:v>
                </c:pt>
                <c:pt idx="19">
                  <c:v>0</c:v>
                </c:pt>
                <c:pt idx="20">
                  <c:v>0</c:v>
                </c:pt>
                <c:pt idx="21">
                  <c:v>2.9151233037837999E-2</c:v>
                </c:pt>
                <c:pt idx="22">
                  <c:v>4.0329515867885003E-2</c:v>
                </c:pt>
                <c:pt idx="23">
                  <c:v>3.0838389050000001E-2</c:v>
                </c:pt>
                <c:pt idx="24">
                  <c:v>2.2042848133673E-2</c:v>
                </c:pt>
                <c:pt idx="25">
                  <c:v>5.0017397355601997E-2</c:v>
                </c:pt>
                <c:pt idx="26">
                  <c:v>0</c:v>
                </c:pt>
                <c:pt idx="27">
                  <c:v>0</c:v>
                </c:pt>
                <c:pt idx="28">
                  <c:v>2.4307243558580001E-2</c:v>
                </c:pt>
                <c:pt idx="29">
                  <c:v>0.22641733100198999</c:v>
                </c:pt>
              </c:numCache>
            </c:numRef>
          </c:val>
          <c:smooth val="0"/>
          <c:extLst>
            <c:ext xmlns:c16="http://schemas.microsoft.com/office/drawing/2014/chart" uri="{C3380CC4-5D6E-409C-BE32-E72D297353CC}">
              <c16:uniqueId val="{00000009-E542-4F7F-A629-ACEBA44AA94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Sheet1!$L$2:$L$31</c:f>
              <c:numCache>
                <c:formatCode>General</c:formatCode>
                <c:ptCount val="30"/>
                <c:pt idx="0">
                  <c:v>6.6894293080622003E-2</c:v>
                </c:pt>
                <c:pt idx="1">
                  <c:v>7.7913043478261002E-2</c:v>
                </c:pt>
                <c:pt idx="2">
                  <c:v>6.7992284957054006E-2</c:v>
                </c:pt>
                <c:pt idx="3">
                  <c:v>0.22697705317353001</c:v>
                </c:pt>
                <c:pt idx="4">
                  <c:v>3.3189971097066999E-2</c:v>
                </c:pt>
                <c:pt idx="5">
                  <c:v>0</c:v>
                </c:pt>
                <c:pt idx="6">
                  <c:v>0</c:v>
                </c:pt>
                <c:pt idx="7">
                  <c:v>0.45969712447715</c:v>
                </c:pt>
                <c:pt idx="8">
                  <c:v>7.7231791915486001E-2</c:v>
                </c:pt>
                <c:pt idx="9">
                  <c:v>6.1984324852959002E-2</c:v>
                </c:pt>
                <c:pt idx="10">
                  <c:v>9.3541509044638996E-2</c:v>
                </c:pt>
                <c:pt idx="11">
                  <c:v>3.2977451667421998E-2</c:v>
                </c:pt>
                <c:pt idx="12">
                  <c:v>0</c:v>
                </c:pt>
                <c:pt idx="13">
                  <c:v>0</c:v>
                </c:pt>
                <c:pt idx="14">
                  <c:v>0</c:v>
                </c:pt>
                <c:pt idx="15">
                  <c:v>2.8766729222886998E-2</c:v>
                </c:pt>
                <c:pt idx="16">
                  <c:v>10.71806087115</c:v>
                </c:pt>
                <c:pt idx="17">
                  <c:v>9.5293449758049001E-2</c:v>
                </c:pt>
                <c:pt idx="18">
                  <c:v>5.2640266234838001E-2</c:v>
                </c:pt>
                <c:pt idx="19">
                  <c:v>0</c:v>
                </c:pt>
                <c:pt idx="20">
                  <c:v>0</c:v>
                </c:pt>
                <c:pt idx="21">
                  <c:v>0.32185430463575998</c:v>
                </c:pt>
                <c:pt idx="22">
                  <c:v>5.8848636134356001E-2</c:v>
                </c:pt>
                <c:pt idx="23">
                  <c:v>4.7449883684798001E-2</c:v>
                </c:pt>
                <c:pt idx="24">
                  <c:v>7.7039076842380996E-2</c:v>
                </c:pt>
                <c:pt idx="25">
                  <c:v>0.36922817457926999</c:v>
                </c:pt>
                <c:pt idx="26">
                  <c:v>0</c:v>
                </c:pt>
                <c:pt idx="27">
                  <c:v>0</c:v>
                </c:pt>
                <c:pt idx="28">
                  <c:v>2.8646113080530999E-2</c:v>
                </c:pt>
                <c:pt idx="29">
                  <c:v>6.7375801950916997E-2</c:v>
                </c:pt>
              </c:numCache>
            </c:numRef>
          </c:val>
          <c:smooth val="0"/>
          <c:extLst>
            <c:ext xmlns:c16="http://schemas.microsoft.com/office/drawing/2014/chart" uri="{C3380CC4-5D6E-409C-BE32-E72D297353CC}">
              <c16:uniqueId val="{0000000A-E542-4F7F-A629-ACEBA44AA947}"/>
            </c:ext>
          </c:extLst>
        </c:ser>
        <c:dLbls>
          <c:showLegendKey val="0"/>
          <c:showVal val="0"/>
          <c:showCatName val="0"/>
          <c:showSerName val="0"/>
          <c:showPercent val="0"/>
          <c:showBubbleSize val="0"/>
        </c:dLbls>
        <c:smooth val="0"/>
        <c:axId val="294796232"/>
        <c:axId val="294795576"/>
      </c:lineChart>
      <c:dateAx>
        <c:axId val="29479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5576"/>
        <c:crosses val="autoZero"/>
        <c:auto val="1"/>
        <c:lblOffset val="100"/>
        <c:baseTimeUnit val="days"/>
      </c:dateAx>
      <c:valAx>
        <c:axId val="29479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21</c:v>
                </c:pt>
                <c:pt idx="2">
                  <c:v>10</c:v>
                </c:pt>
                <c:pt idx="3">
                  <c:v>31</c:v>
                </c:pt>
                <c:pt idx="4">
                  <c:v>24</c:v>
                </c:pt>
                <c:pt idx="5">
                  <c:v>12</c:v>
                </c:pt>
                <c:pt idx="6">
                  <c:v>9</c:v>
                </c:pt>
              </c:numCache>
            </c:numRef>
          </c:val>
          <c:extLst>
            <c:ext xmlns:c16="http://schemas.microsoft.com/office/drawing/2014/chart" uri="{C3380CC4-5D6E-409C-BE32-E72D297353CC}">
              <c16:uniqueId val="{00000000-A949-45F8-A2A5-938DB589A924}"/>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828</c:v>
                </c:pt>
                <c:pt idx="1">
                  <c:v>836</c:v>
                </c:pt>
                <c:pt idx="2">
                  <c:v>899</c:v>
                </c:pt>
                <c:pt idx="3">
                  <c:v>1091</c:v>
                </c:pt>
                <c:pt idx="4">
                  <c:v>895</c:v>
                </c:pt>
                <c:pt idx="5">
                  <c:v>664</c:v>
                </c:pt>
                <c:pt idx="6">
                  <c:v>678</c:v>
                </c:pt>
              </c:numCache>
            </c:numRef>
          </c:val>
          <c:extLst>
            <c:ext xmlns:c16="http://schemas.microsoft.com/office/drawing/2014/chart" uri="{C3380CC4-5D6E-409C-BE32-E72D297353CC}">
              <c16:uniqueId val="{00000001-A949-45F8-A2A5-938DB589A924}"/>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257</c:v>
                </c:pt>
                <c:pt idx="1">
                  <c:v>304</c:v>
                </c:pt>
                <c:pt idx="2">
                  <c:v>268</c:v>
                </c:pt>
                <c:pt idx="3">
                  <c:v>284</c:v>
                </c:pt>
                <c:pt idx="4">
                  <c:v>460</c:v>
                </c:pt>
                <c:pt idx="5">
                  <c:v>289</c:v>
                </c:pt>
                <c:pt idx="6">
                  <c:v>243</c:v>
                </c:pt>
              </c:numCache>
            </c:numRef>
          </c:val>
          <c:extLst>
            <c:ext xmlns:c16="http://schemas.microsoft.com/office/drawing/2014/chart" uri="{C3380CC4-5D6E-409C-BE32-E72D297353CC}">
              <c16:uniqueId val="{00000002-A949-45F8-A2A5-938DB589A924}"/>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281</c:v>
                </c:pt>
                <c:pt idx="1">
                  <c:v>260</c:v>
                </c:pt>
                <c:pt idx="2">
                  <c:v>212</c:v>
                </c:pt>
                <c:pt idx="3">
                  <c:v>221</c:v>
                </c:pt>
                <c:pt idx="4">
                  <c:v>257</c:v>
                </c:pt>
                <c:pt idx="5">
                  <c:v>257</c:v>
                </c:pt>
                <c:pt idx="6">
                  <c:v>231</c:v>
                </c:pt>
              </c:numCache>
            </c:numRef>
          </c:val>
          <c:extLst>
            <c:ext xmlns:c16="http://schemas.microsoft.com/office/drawing/2014/chart" uri="{C3380CC4-5D6E-409C-BE32-E72D297353CC}">
              <c16:uniqueId val="{00000003-A949-45F8-A2A5-938DB589A924}"/>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92</c:v>
                </c:pt>
                <c:pt idx="1">
                  <c:v>103</c:v>
                </c:pt>
                <c:pt idx="2">
                  <c:v>117</c:v>
                </c:pt>
                <c:pt idx="3">
                  <c:v>122</c:v>
                </c:pt>
                <c:pt idx="4">
                  <c:v>112</c:v>
                </c:pt>
                <c:pt idx="5">
                  <c:v>87</c:v>
                </c:pt>
                <c:pt idx="6">
                  <c:v>99</c:v>
                </c:pt>
              </c:numCache>
            </c:numRef>
          </c:val>
          <c:extLst>
            <c:ext xmlns:c16="http://schemas.microsoft.com/office/drawing/2014/chart" uri="{C3380CC4-5D6E-409C-BE32-E72D297353CC}">
              <c16:uniqueId val="{00000004-A949-45F8-A2A5-938DB589A924}"/>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232</c:v>
                </c:pt>
                <c:pt idx="1">
                  <c:v>247</c:v>
                </c:pt>
                <c:pt idx="2">
                  <c:v>261</c:v>
                </c:pt>
                <c:pt idx="3">
                  <c:v>246</c:v>
                </c:pt>
                <c:pt idx="4">
                  <c:v>230</c:v>
                </c:pt>
                <c:pt idx="5">
                  <c:v>198</c:v>
                </c:pt>
                <c:pt idx="6">
                  <c:v>190</c:v>
                </c:pt>
              </c:numCache>
            </c:numRef>
          </c:val>
          <c:extLst>
            <c:ext xmlns:c16="http://schemas.microsoft.com/office/drawing/2014/chart" uri="{C3380CC4-5D6E-409C-BE32-E72D297353CC}">
              <c16:uniqueId val="{00000005-A949-45F8-A2A5-938DB589A924}"/>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200</c:v>
                </c:pt>
                <c:pt idx="1">
                  <c:v>235</c:v>
                </c:pt>
                <c:pt idx="2">
                  <c:v>233</c:v>
                </c:pt>
                <c:pt idx="3">
                  <c:v>221</c:v>
                </c:pt>
                <c:pt idx="4">
                  <c:v>195</c:v>
                </c:pt>
                <c:pt idx="5">
                  <c:v>190</c:v>
                </c:pt>
                <c:pt idx="6">
                  <c:v>133</c:v>
                </c:pt>
              </c:numCache>
            </c:numRef>
          </c:val>
          <c:extLst>
            <c:ext xmlns:c16="http://schemas.microsoft.com/office/drawing/2014/chart" uri="{C3380CC4-5D6E-409C-BE32-E72D297353CC}">
              <c16:uniqueId val="{00000006-A949-45F8-A2A5-938DB589A924}"/>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672</c:v>
                </c:pt>
                <c:pt idx="1">
                  <c:v>839</c:v>
                </c:pt>
                <c:pt idx="2">
                  <c:v>1157</c:v>
                </c:pt>
                <c:pt idx="3">
                  <c:v>1002</c:v>
                </c:pt>
                <c:pt idx="4">
                  <c:v>709</c:v>
                </c:pt>
                <c:pt idx="5">
                  <c:v>754</c:v>
                </c:pt>
                <c:pt idx="6">
                  <c:v>614</c:v>
                </c:pt>
              </c:numCache>
            </c:numRef>
          </c:val>
          <c:extLst>
            <c:ext xmlns:c16="http://schemas.microsoft.com/office/drawing/2014/chart" uri="{C3380CC4-5D6E-409C-BE32-E72D297353CC}">
              <c16:uniqueId val="{00000007-A949-45F8-A2A5-938DB589A924}"/>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43</c:v>
                </c:pt>
                <c:pt idx="1">
                  <c:v>68</c:v>
                </c:pt>
                <c:pt idx="2">
                  <c:v>45</c:v>
                </c:pt>
                <c:pt idx="3">
                  <c:v>67</c:v>
                </c:pt>
                <c:pt idx="4">
                  <c:v>47</c:v>
                </c:pt>
                <c:pt idx="5">
                  <c:v>38</c:v>
                </c:pt>
                <c:pt idx="6">
                  <c:v>35</c:v>
                </c:pt>
              </c:numCache>
            </c:numRef>
          </c:val>
          <c:extLst>
            <c:ext xmlns:c16="http://schemas.microsoft.com/office/drawing/2014/chart" uri="{C3380CC4-5D6E-409C-BE32-E72D297353CC}">
              <c16:uniqueId val="{00000008-A949-45F8-A2A5-938DB589A924}"/>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20</c:v>
                </c:pt>
                <c:pt idx="1">
                  <c:v>22</c:v>
                </c:pt>
                <c:pt idx="2">
                  <c:v>7</c:v>
                </c:pt>
                <c:pt idx="3">
                  <c:v>4</c:v>
                </c:pt>
                <c:pt idx="4">
                  <c:v>14</c:v>
                </c:pt>
                <c:pt idx="5">
                  <c:v>12</c:v>
                </c:pt>
                <c:pt idx="6">
                  <c:v>5</c:v>
                </c:pt>
              </c:numCache>
            </c:numRef>
          </c:val>
          <c:extLst>
            <c:ext xmlns:c16="http://schemas.microsoft.com/office/drawing/2014/chart" uri="{C3380CC4-5D6E-409C-BE32-E72D297353CC}">
              <c16:uniqueId val="{00000009-A949-45F8-A2A5-938DB589A924}"/>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338</c:v>
                </c:pt>
                <c:pt idx="1">
                  <c:v>524</c:v>
                </c:pt>
                <c:pt idx="2">
                  <c:v>615</c:v>
                </c:pt>
                <c:pt idx="3">
                  <c:v>919</c:v>
                </c:pt>
                <c:pt idx="4">
                  <c:v>354</c:v>
                </c:pt>
                <c:pt idx="5">
                  <c:v>51</c:v>
                </c:pt>
                <c:pt idx="6">
                  <c:v>39</c:v>
                </c:pt>
              </c:numCache>
            </c:numRef>
          </c:val>
          <c:extLst>
            <c:ext xmlns:c16="http://schemas.microsoft.com/office/drawing/2014/chart" uri="{C3380CC4-5D6E-409C-BE32-E72D297353CC}">
              <c16:uniqueId val="{0000000A-A949-45F8-A2A5-938DB589A924}"/>
            </c:ext>
          </c:extLst>
        </c:ser>
        <c:dLbls>
          <c:showLegendKey val="0"/>
          <c:showVal val="0"/>
          <c:showCatName val="0"/>
          <c:showSerName val="0"/>
          <c:showPercent val="0"/>
          <c:showBubbleSize val="0"/>
        </c:dLbls>
        <c:gapWidth val="219"/>
        <c:overlap val="-27"/>
        <c:axId val="294797544"/>
        <c:axId val="294798200"/>
      </c:barChart>
      <c:catAx>
        <c:axId val="29479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8200"/>
        <c:crosses val="autoZero"/>
        <c:auto val="1"/>
        <c:lblAlgn val="ctr"/>
        <c:lblOffset val="100"/>
        <c:noMultiLvlLbl val="0"/>
      </c:catAx>
      <c:valAx>
        <c:axId val="29479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9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Sheet1!$B$2:$B$31</c:f>
              <c:numCache>
                <c:formatCode>General</c:formatCode>
                <c:ptCount val="30"/>
                <c:pt idx="0">
                  <c:v>43</c:v>
                </c:pt>
                <c:pt idx="1">
                  <c:v>36</c:v>
                </c:pt>
                <c:pt idx="2">
                  <c:v>11</c:v>
                </c:pt>
                <c:pt idx="3">
                  <c:v>28</c:v>
                </c:pt>
                <c:pt idx="4">
                  <c:v>26</c:v>
                </c:pt>
                <c:pt idx="5">
                  <c:v>3</c:v>
                </c:pt>
                <c:pt idx="6">
                  <c:v>28</c:v>
                </c:pt>
                <c:pt idx="7">
                  <c:v>36</c:v>
                </c:pt>
                <c:pt idx="8">
                  <c:v>12</c:v>
                </c:pt>
                <c:pt idx="9">
                  <c:v>-4</c:v>
                </c:pt>
                <c:pt idx="10">
                  <c:v>11</c:v>
                </c:pt>
                <c:pt idx="11">
                  <c:v>16</c:v>
                </c:pt>
                <c:pt idx="12">
                  <c:v>7</c:v>
                </c:pt>
                <c:pt idx="13">
                  <c:v>7</c:v>
                </c:pt>
                <c:pt idx="14">
                  <c:v>-8</c:v>
                </c:pt>
                <c:pt idx="15">
                  <c:v>35</c:v>
                </c:pt>
                <c:pt idx="16">
                  <c:v>25</c:v>
                </c:pt>
                <c:pt idx="17">
                  <c:v>44</c:v>
                </c:pt>
                <c:pt idx="18">
                  <c:v>12</c:v>
                </c:pt>
                <c:pt idx="19">
                  <c:v>3</c:v>
                </c:pt>
                <c:pt idx="20">
                  <c:v>-3</c:v>
                </c:pt>
                <c:pt idx="21">
                  <c:v>-34</c:v>
                </c:pt>
                <c:pt idx="22">
                  <c:v>5</c:v>
                </c:pt>
                <c:pt idx="23">
                  <c:v>7</c:v>
                </c:pt>
                <c:pt idx="24">
                  <c:v>40</c:v>
                </c:pt>
                <c:pt idx="25">
                  <c:v>43</c:v>
                </c:pt>
                <c:pt idx="26">
                  <c:v>33</c:v>
                </c:pt>
                <c:pt idx="27">
                  <c:v>3</c:v>
                </c:pt>
                <c:pt idx="28">
                  <c:v>21</c:v>
                </c:pt>
                <c:pt idx="29">
                  <c:v>17</c:v>
                </c:pt>
              </c:numCache>
            </c:numRef>
          </c:val>
          <c:smooth val="0"/>
          <c:extLst>
            <c:ext xmlns:c16="http://schemas.microsoft.com/office/drawing/2014/chart" uri="{C3380CC4-5D6E-409C-BE32-E72D297353CC}">
              <c16:uniqueId val="{00000000-75AB-40BC-9731-FD3087CF083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Sheet1!$C$2:$C$31</c:f>
              <c:numCache>
                <c:formatCode>General</c:formatCode>
                <c:ptCount val="30"/>
                <c:pt idx="0">
                  <c:v>702</c:v>
                </c:pt>
                <c:pt idx="1">
                  <c:v>812</c:v>
                </c:pt>
                <c:pt idx="2">
                  <c:v>736</c:v>
                </c:pt>
                <c:pt idx="3">
                  <c:v>834</c:v>
                </c:pt>
                <c:pt idx="4">
                  <c:v>953</c:v>
                </c:pt>
                <c:pt idx="5">
                  <c:v>777</c:v>
                </c:pt>
                <c:pt idx="6">
                  <c:v>700</c:v>
                </c:pt>
                <c:pt idx="7">
                  <c:v>1075</c:v>
                </c:pt>
                <c:pt idx="8">
                  <c:v>890</c:v>
                </c:pt>
                <c:pt idx="9">
                  <c:v>1171</c:v>
                </c:pt>
                <c:pt idx="10">
                  <c:v>1128</c:v>
                </c:pt>
                <c:pt idx="11">
                  <c:v>766</c:v>
                </c:pt>
                <c:pt idx="12">
                  <c:v>793</c:v>
                </c:pt>
                <c:pt idx="13">
                  <c:v>719</c:v>
                </c:pt>
                <c:pt idx="14">
                  <c:v>899</c:v>
                </c:pt>
                <c:pt idx="15">
                  <c:v>947</c:v>
                </c:pt>
                <c:pt idx="16">
                  <c:v>822</c:v>
                </c:pt>
                <c:pt idx="17">
                  <c:v>1697</c:v>
                </c:pt>
                <c:pt idx="18">
                  <c:v>872</c:v>
                </c:pt>
                <c:pt idx="19">
                  <c:v>381</c:v>
                </c:pt>
                <c:pt idx="20">
                  <c:v>572</c:v>
                </c:pt>
                <c:pt idx="21">
                  <c:v>592</c:v>
                </c:pt>
                <c:pt idx="22">
                  <c:v>757</c:v>
                </c:pt>
                <c:pt idx="23">
                  <c:v>865</c:v>
                </c:pt>
                <c:pt idx="24">
                  <c:v>705</c:v>
                </c:pt>
                <c:pt idx="25">
                  <c:v>989</c:v>
                </c:pt>
                <c:pt idx="26">
                  <c:v>704</c:v>
                </c:pt>
                <c:pt idx="27">
                  <c:v>719</c:v>
                </c:pt>
                <c:pt idx="28">
                  <c:v>870</c:v>
                </c:pt>
                <c:pt idx="29">
                  <c:v>773</c:v>
                </c:pt>
              </c:numCache>
            </c:numRef>
          </c:val>
          <c:smooth val="0"/>
          <c:extLst>
            <c:ext xmlns:c16="http://schemas.microsoft.com/office/drawing/2014/chart" uri="{C3380CC4-5D6E-409C-BE32-E72D297353CC}">
              <c16:uniqueId val="{00000001-75AB-40BC-9731-FD3087CF083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Sheet1!$D$2:$D$31</c:f>
              <c:numCache>
                <c:formatCode>General</c:formatCode>
                <c:ptCount val="30"/>
                <c:pt idx="0">
                  <c:v>261</c:v>
                </c:pt>
                <c:pt idx="1">
                  <c:v>169</c:v>
                </c:pt>
                <c:pt idx="2">
                  <c:v>226</c:v>
                </c:pt>
                <c:pt idx="3">
                  <c:v>319</c:v>
                </c:pt>
                <c:pt idx="4">
                  <c:v>243</c:v>
                </c:pt>
                <c:pt idx="5">
                  <c:v>294</c:v>
                </c:pt>
                <c:pt idx="6">
                  <c:v>218</c:v>
                </c:pt>
                <c:pt idx="7">
                  <c:v>388</c:v>
                </c:pt>
                <c:pt idx="8">
                  <c:v>338</c:v>
                </c:pt>
                <c:pt idx="9">
                  <c:v>326</c:v>
                </c:pt>
                <c:pt idx="10">
                  <c:v>349</c:v>
                </c:pt>
                <c:pt idx="11">
                  <c:v>1141</c:v>
                </c:pt>
                <c:pt idx="12">
                  <c:v>437</c:v>
                </c:pt>
                <c:pt idx="13">
                  <c:v>189</c:v>
                </c:pt>
                <c:pt idx="14">
                  <c:v>224</c:v>
                </c:pt>
                <c:pt idx="15">
                  <c:v>185</c:v>
                </c:pt>
                <c:pt idx="16">
                  <c:v>173</c:v>
                </c:pt>
                <c:pt idx="17">
                  <c:v>205</c:v>
                </c:pt>
                <c:pt idx="18">
                  <c:v>214</c:v>
                </c:pt>
                <c:pt idx="19">
                  <c:v>179</c:v>
                </c:pt>
                <c:pt idx="20">
                  <c:v>286</c:v>
                </c:pt>
                <c:pt idx="21">
                  <c:v>300</c:v>
                </c:pt>
                <c:pt idx="22">
                  <c:v>301</c:v>
                </c:pt>
                <c:pt idx="23">
                  <c:v>346</c:v>
                </c:pt>
                <c:pt idx="24">
                  <c:v>261</c:v>
                </c:pt>
                <c:pt idx="25">
                  <c:v>243</c:v>
                </c:pt>
                <c:pt idx="26">
                  <c:v>247</c:v>
                </c:pt>
                <c:pt idx="27">
                  <c:v>277</c:v>
                </c:pt>
                <c:pt idx="28">
                  <c:v>113</c:v>
                </c:pt>
                <c:pt idx="29">
                  <c:v>529</c:v>
                </c:pt>
              </c:numCache>
            </c:numRef>
          </c:val>
          <c:smooth val="0"/>
          <c:extLst>
            <c:ext xmlns:c16="http://schemas.microsoft.com/office/drawing/2014/chart" uri="{C3380CC4-5D6E-409C-BE32-E72D297353CC}">
              <c16:uniqueId val="{00000002-75AB-40BC-9731-FD3087CF083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Sheet1!$E$2:$E$31</c:f>
              <c:numCache>
                <c:formatCode>General</c:formatCode>
                <c:ptCount val="30"/>
                <c:pt idx="0">
                  <c:v>135</c:v>
                </c:pt>
                <c:pt idx="1">
                  <c:v>160</c:v>
                </c:pt>
                <c:pt idx="2">
                  <c:v>122</c:v>
                </c:pt>
                <c:pt idx="3">
                  <c:v>108</c:v>
                </c:pt>
                <c:pt idx="4">
                  <c:v>144</c:v>
                </c:pt>
                <c:pt idx="5">
                  <c:v>154</c:v>
                </c:pt>
                <c:pt idx="6">
                  <c:v>224</c:v>
                </c:pt>
                <c:pt idx="7">
                  <c:v>273</c:v>
                </c:pt>
                <c:pt idx="8">
                  <c:v>202</c:v>
                </c:pt>
                <c:pt idx="9">
                  <c:v>223</c:v>
                </c:pt>
                <c:pt idx="10">
                  <c:v>207</c:v>
                </c:pt>
                <c:pt idx="11">
                  <c:v>237</c:v>
                </c:pt>
                <c:pt idx="12">
                  <c:v>370</c:v>
                </c:pt>
                <c:pt idx="13">
                  <c:v>247</c:v>
                </c:pt>
                <c:pt idx="14">
                  <c:v>263</c:v>
                </c:pt>
                <c:pt idx="15">
                  <c:v>257</c:v>
                </c:pt>
                <c:pt idx="16">
                  <c:v>263</c:v>
                </c:pt>
                <c:pt idx="17">
                  <c:v>384</c:v>
                </c:pt>
                <c:pt idx="18">
                  <c:v>346</c:v>
                </c:pt>
                <c:pt idx="19">
                  <c:v>247</c:v>
                </c:pt>
                <c:pt idx="20">
                  <c:v>200</c:v>
                </c:pt>
                <c:pt idx="21">
                  <c:v>314</c:v>
                </c:pt>
                <c:pt idx="22">
                  <c:v>253</c:v>
                </c:pt>
                <c:pt idx="23">
                  <c:v>239</c:v>
                </c:pt>
                <c:pt idx="24">
                  <c:v>185</c:v>
                </c:pt>
                <c:pt idx="25">
                  <c:v>299</c:v>
                </c:pt>
                <c:pt idx="26">
                  <c:v>256</c:v>
                </c:pt>
                <c:pt idx="27">
                  <c:v>251</c:v>
                </c:pt>
                <c:pt idx="28">
                  <c:v>418</c:v>
                </c:pt>
                <c:pt idx="29">
                  <c:v>429</c:v>
                </c:pt>
              </c:numCache>
            </c:numRef>
          </c:val>
          <c:smooth val="0"/>
          <c:extLst>
            <c:ext xmlns:c16="http://schemas.microsoft.com/office/drawing/2014/chart" uri="{C3380CC4-5D6E-409C-BE32-E72D297353CC}">
              <c16:uniqueId val="{00000003-75AB-40BC-9731-FD3087CF083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Sheet1!$F$2:$F$31</c:f>
              <c:numCache>
                <c:formatCode>General</c:formatCode>
                <c:ptCount val="30"/>
                <c:pt idx="0">
                  <c:v>28</c:v>
                </c:pt>
                <c:pt idx="1">
                  <c:v>57</c:v>
                </c:pt>
                <c:pt idx="2">
                  <c:v>138</c:v>
                </c:pt>
                <c:pt idx="3">
                  <c:v>156</c:v>
                </c:pt>
                <c:pt idx="4">
                  <c:v>164</c:v>
                </c:pt>
                <c:pt idx="5">
                  <c:v>153</c:v>
                </c:pt>
                <c:pt idx="6">
                  <c:v>158</c:v>
                </c:pt>
                <c:pt idx="7">
                  <c:v>168</c:v>
                </c:pt>
                <c:pt idx="8">
                  <c:v>112</c:v>
                </c:pt>
                <c:pt idx="9">
                  <c:v>80</c:v>
                </c:pt>
                <c:pt idx="10">
                  <c:v>95</c:v>
                </c:pt>
                <c:pt idx="11">
                  <c:v>87</c:v>
                </c:pt>
                <c:pt idx="12">
                  <c:v>42</c:v>
                </c:pt>
                <c:pt idx="13">
                  <c:v>54</c:v>
                </c:pt>
                <c:pt idx="14">
                  <c:v>99</c:v>
                </c:pt>
                <c:pt idx="15">
                  <c:v>134</c:v>
                </c:pt>
                <c:pt idx="16">
                  <c:v>117</c:v>
                </c:pt>
                <c:pt idx="17">
                  <c:v>100</c:v>
                </c:pt>
                <c:pt idx="18">
                  <c:v>74</c:v>
                </c:pt>
                <c:pt idx="19">
                  <c:v>39</c:v>
                </c:pt>
                <c:pt idx="20">
                  <c:v>87</c:v>
                </c:pt>
                <c:pt idx="21">
                  <c:v>83</c:v>
                </c:pt>
                <c:pt idx="22">
                  <c:v>118</c:v>
                </c:pt>
                <c:pt idx="23">
                  <c:v>131</c:v>
                </c:pt>
                <c:pt idx="24">
                  <c:v>135</c:v>
                </c:pt>
                <c:pt idx="25">
                  <c:v>122</c:v>
                </c:pt>
                <c:pt idx="26">
                  <c:v>112</c:v>
                </c:pt>
                <c:pt idx="27">
                  <c:v>95</c:v>
                </c:pt>
                <c:pt idx="28">
                  <c:v>80</c:v>
                </c:pt>
                <c:pt idx="29">
                  <c:v>94</c:v>
                </c:pt>
              </c:numCache>
            </c:numRef>
          </c:val>
          <c:smooth val="0"/>
          <c:extLst>
            <c:ext xmlns:c16="http://schemas.microsoft.com/office/drawing/2014/chart" uri="{C3380CC4-5D6E-409C-BE32-E72D297353CC}">
              <c16:uniqueId val="{00000004-75AB-40BC-9731-FD3087CF083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Sheet1!$G$2:$G$31</c:f>
              <c:numCache>
                <c:formatCode>General</c:formatCode>
                <c:ptCount val="30"/>
                <c:pt idx="0">
                  <c:v>178</c:v>
                </c:pt>
                <c:pt idx="1">
                  <c:v>179</c:v>
                </c:pt>
                <c:pt idx="2">
                  <c:v>164</c:v>
                </c:pt>
                <c:pt idx="3">
                  <c:v>145</c:v>
                </c:pt>
                <c:pt idx="4">
                  <c:v>176</c:v>
                </c:pt>
                <c:pt idx="5">
                  <c:v>132</c:v>
                </c:pt>
                <c:pt idx="6">
                  <c:v>115</c:v>
                </c:pt>
                <c:pt idx="7">
                  <c:v>217</c:v>
                </c:pt>
                <c:pt idx="8">
                  <c:v>233</c:v>
                </c:pt>
                <c:pt idx="9">
                  <c:v>267</c:v>
                </c:pt>
                <c:pt idx="10">
                  <c:v>223</c:v>
                </c:pt>
                <c:pt idx="11">
                  <c:v>220</c:v>
                </c:pt>
                <c:pt idx="12">
                  <c:v>174</c:v>
                </c:pt>
                <c:pt idx="13">
                  <c:v>179</c:v>
                </c:pt>
                <c:pt idx="14">
                  <c:v>242</c:v>
                </c:pt>
                <c:pt idx="15">
                  <c:v>366</c:v>
                </c:pt>
                <c:pt idx="16">
                  <c:v>394</c:v>
                </c:pt>
                <c:pt idx="17">
                  <c:v>410</c:v>
                </c:pt>
                <c:pt idx="18">
                  <c:v>324</c:v>
                </c:pt>
                <c:pt idx="19">
                  <c:v>306</c:v>
                </c:pt>
                <c:pt idx="20">
                  <c:v>276</c:v>
                </c:pt>
                <c:pt idx="21">
                  <c:v>273</c:v>
                </c:pt>
                <c:pt idx="22">
                  <c:v>214</c:v>
                </c:pt>
                <c:pt idx="23">
                  <c:v>218</c:v>
                </c:pt>
                <c:pt idx="24">
                  <c:v>204</c:v>
                </c:pt>
                <c:pt idx="25">
                  <c:v>201</c:v>
                </c:pt>
                <c:pt idx="26">
                  <c:v>180</c:v>
                </c:pt>
                <c:pt idx="27">
                  <c:v>190</c:v>
                </c:pt>
                <c:pt idx="28">
                  <c:v>251</c:v>
                </c:pt>
                <c:pt idx="29">
                  <c:v>241</c:v>
                </c:pt>
              </c:numCache>
            </c:numRef>
          </c:val>
          <c:smooth val="0"/>
          <c:extLst>
            <c:ext xmlns:c16="http://schemas.microsoft.com/office/drawing/2014/chart" uri="{C3380CC4-5D6E-409C-BE32-E72D297353CC}">
              <c16:uniqueId val="{00000005-75AB-40BC-9731-FD3087CF083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Sheet1!$H$2:$H$31</c:f>
              <c:numCache>
                <c:formatCode>General</c:formatCode>
                <c:ptCount val="30"/>
                <c:pt idx="0">
                  <c:v>239</c:v>
                </c:pt>
                <c:pt idx="1">
                  <c:v>260</c:v>
                </c:pt>
                <c:pt idx="2">
                  <c:v>272</c:v>
                </c:pt>
                <c:pt idx="3">
                  <c:v>244</c:v>
                </c:pt>
                <c:pt idx="4">
                  <c:v>238</c:v>
                </c:pt>
                <c:pt idx="5">
                  <c:v>238</c:v>
                </c:pt>
                <c:pt idx="6">
                  <c:v>209</c:v>
                </c:pt>
                <c:pt idx="7">
                  <c:v>285</c:v>
                </c:pt>
                <c:pt idx="8">
                  <c:v>317</c:v>
                </c:pt>
                <c:pt idx="9">
                  <c:v>304</c:v>
                </c:pt>
                <c:pt idx="10">
                  <c:v>292</c:v>
                </c:pt>
                <c:pt idx="11">
                  <c:v>239</c:v>
                </c:pt>
                <c:pt idx="12">
                  <c:v>229</c:v>
                </c:pt>
                <c:pt idx="13">
                  <c:v>254</c:v>
                </c:pt>
                <c:pt idx="14">
                  <c:v>348</c:v>
                </c:pt>
                <c:pt idx="15">
                  <c:v>418</c:v>
                </c:pt>
                <c:pt idx="16">
                  <c:v>306</c:v>
                </c:pt>
                <c:pt idx="17">
                  <c:v>319</c:v>
                </c:pt>
                <c:pt idx="18">
                  <c:v>289</c:v>
                </c:pt>
                <c:pt idx="19">
                  <c:v>273</c:v>
                </c:pt>
                <c:pt idx="20">
                  <c:v>50</c:v>
                </c:pt>
                <c:pt idx="21">
                  <c:v>26</c:v>
                </c:pt>
                <c:pt idx="22">
                  <c:v>41</c:v>
                </c:pt>
                <c:pt idx="23">
                  <c:v>49</c:v>
                </c:pt>
                <c:pt idx="24">
                  <c:v>28</c:v>
                </c:pt>
                <c:pt idx="25">
                  <c:v>14</c:v>
                </c:pt>
                <c:pt idx="26">
                  <c:v>19</c:v>
                </c:pt>
                <c:pt idx="27">
                  <c:v>18</c:v>
                </c:pt>
                <c:pt idx="28">
                  <c:v>101</c:v>
                </c:pt>
                <c:pt idx="29">
                  <c:v>138</c:v>
                </c:pt>
              </c:numCache>
            </c:numRef>
          </c:val>
          <c:smooth val="0"/>
          <c:extLst>
            <c:ext xmlns:c16="http://schemas.microsoft.com/office/drawing/2014/chart" uri="{C3380CC4-5D6E-409C-BE32-E72D297353CC}">
              <c16:uniqueId val="{00000006-75AB-40BC-9731-FD3087CF083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Sheet1!$I$2:$I$31</c:f>
              <c:numCache>
                <c:formatCode>General</c:formatCode>
                <c:ptCount val="30"/>
                <c:pt idx="0">
                  <c:v>691</c:v>
                </c:pt>
                <c:pt idx="1">
                  <c:v>512</c:v>
                </c:pt>
                <c:pt idx="2">
                  <c:v>393</c:v>
                </c:pt>
                <c:pt idx="3">
                  <c:v>146</c:v>
                </c:pt>
                <c:pt idx="4">
                  <c:v>299</c:v>
                </c:pt>
                <c:pt idx="5">
                  <c:v>459</c:v>
                </c:pt>
                <c:pt idx="6">
                  <c:v>368</c:v>
                </c:pt>
                <c:pt idx="7">
                  <c:v>453</c:v>
                </c:pt>
                <c:pt idx="8">
                  <c:v>919</c:v>
                </c:pt>
                <c:pt idx="9">
                  <c:v>1112</c:v>
                </c:pt>
                <c:pt idx="10">
                  <c:v>1003</c:v>
                </c:pt>
                <c:pt idx="11">
                  <c:v>1241</c:v>
                </c:pt>
                <c:pt idx="12">
                  <c:v>1179</c:v>
                </c:pt>
                <c:pt idx="13">
                  <c:v>1359</c:v>
                </c:pt>
                <c:pt idx="14">
                  <c:v>1681</c:v>
                </c:pt>
                <c:pt idx="15">
                  <c:v>2183</c:v>
                </c:pt>
                <c:pt idx="16">
                  <c:v>2630</c:v>
                </c:pt>
                <c:pt idx="17">
                  <c:v>2263</c:v>
                </c:pt>
                <c:pt idx="18">
                  <c:v>708</c:v>
                </c:pt>
                <c:pt idx="19">
                  <c:v>848</c:v>
                </c:pt>
                <c:pt idx="20">
                  <c:v>389</c:v>
                </c:pt>
                <c:pt idx="21">
                  <c:v>402</c:v>
                </c:pt>
                <c:pt idx="22">
                  <c:v>430</c:v>
                </c:pt>
                <c:pt idx="23">
                  <c:v>494</c:v>
                </c:pt>
                <c:pt idx="24">
                  <c:v>596</c:v>
                </c:pt>
                <c:pt idx="25">
                  <c:v>588</c:v>
                </c:pt>
                <c:pt idx="26">
                  <c:v>530</c:v>
                </c:pt>
                <c:pt idx="27">
                  <c:v>338</c:v>
                </c:pt>
                <c:pt idx="28">
                  <c:v>131</c:v>
                </c:pt>
                <c:pt idx="29">
                  <c:v>149</c:v>
                </c:pt>
              </c:numCache>
            </c:numRef>
          </c:val>
          <c:smooth val="0"/>
          <c:extLst>
            <c:ext xmlns:c16="http://schemas.microsoft.com/office/drawing/2014/chart" uri="{C3380CC4-5D6E-409C-BE32-E72D297353CC}">
              <c16:uniqueId val="{00000007-75AB-40BC-9731-FD3087CF083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Sheet1!$J$2:$J$31</c:f>
              <c:numCache>
                <c:formatCode>General</c:formatCode>
                <c:ptCount val="30"/>
                <c:pt idx="0">
                  <c:v>24</c:v>
                </c:pt>
                <c:pt idx="1">
                  <c:v>51</c:v>
                </c:pt>
                <c:pt idx="2">
                  <c:v>42</c:v>
                </c:pt>
                <c:pt idx="3">
                  <c:v>41</c:v>
                </c:pt>
                <c:pt idx="4">
                  <c:v>72</c:v>
                </c:pt>
                <c:pt idx="5">
                  <c:v>32</c:v>
                </c:pt>
                <c:pt idx="6">
                  <c:v>24</c:v>
                </c:pt>
                <c:pt idx="7">
                  <c:v>32</c:v>
                </c:pt>
                <c:pt idx="8">
                  <c:v>37</c:v>
                </c:pt>
                <c:pt idx="9">
                  <c:v>45</c:v>
                </c:pt>
                <c:pt idx="10">
                  <c:v>44</c:v>
                </c:pt>
                <c:pt idx="11">
                  <c:v>32</c:v>
                </c:pt>
                <c:pt idx="12">
                  <c:v>58</c:v>
                </c:pt>
                <c:pt idx="13">
                  <c:v>35</c:v>
                </c:pt>
                <c:pt idx="14">
                  <c:v>29</c:v>
                </c:pt>
                <c:pt idx="15">
                  <c:v>43</c:v>
                </c:pt>
                <c:pt idx="16">
                  <c:v>45</c:v>
                </c:pt>
                <c:pt idx="17">
                  <c:v>78</c:v>
                </c:pt>
                <c:pt idx="18">
                  <c:v>30</c:v>
                </c:pt>
                <c:pt idx="19">
                  <c:v>16</c:v>
                </c:pt>
                <c:pt idx="20">
                  <c:v>21</c:v>
                </c:pt>
                <c:pt idx="21">
                  <c:v>69</c:v>
                </c:pt>
                <c:pt idx="22">
                  <c:v>141</c:v>
                </c:pt>
                <c:pt idx="23">
                  <c:v>46</c:v>
                </c:pt>
                <c:pt idx="24">
                  <c:v>104</c:v>
                </c:pt>
                <c:pt idx="25">
                  <c:v>55</c:v>
                </c:pt>
                <c:pt idx="26">
                  <c:v>47</c:v>
                </c:pt>
                <c:pt idx="27">
                  <c:v>60</c:v>
                </c:pt>
                <c:pt idx="28">
                  <c:v>62</c:v>
                </c:pt>
                <c:pt idx="29">
                  <c:v>68</c:v>
                </c:pt>
              </c:numCache>
            </c:numRef>
          </c:val>
          <c:smooth val="0"/>
          <c:extLst>
            <c:ext xmlns:c16="http://schemas.microsoft.com/office/drawing/2014/chart" uri="{C3380CC4-5D6E-409C-BE32-E72D297353CC}">
              <c16:uniqueId val="{00000008-75AB-40BC-9731-FD3087CF0835}"/>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Sheet1!$K$2:$K$31</c:f>
              <c:numCache>
                <c:formatCode>General</c:formatCode>
                <c:ptCount val="30"/>
                <c:pt idx="0">
                  <c:v>30</c:v>
                </c:pt>
                <c:pt idx="1">
                  <c:v>7</c:v>
                </c:pt>
                <c:pt idx="2">
                  <c:v>4</c:v>
                </c:pt>
                <c:pt idx="3">
                  <c:v>6</c:v>
                </c:pt>
                <c:pt idx="4">
                  <c:v>-2</c:v>
                </c:pt>
                <c:pt idx="5">
                  <c:v>11</c:v>
                </c:pt>
                <c:pt idx="6">
                  <c:v>-6</c:v>
                </c:pt>
                <c:pt idx="7">
                  <c:v>-9</c:v>
                </c:pt>
                <c:pt idx="8">
                  <c:v>3</c:v>
                </c:pt>
                <c:pt idx="9">
                  <c:v>11</c:v>
                </c:pt>
                <c:pt idx="10">
                  <c:v>2</c:v>
                </c:pt>
                <c:pt idx="11">
                  <c:v>21</c:v>
                </c:pt>
                <c:pt idx="12">
                  <c:v>11</c:v>
                </c:pt>
                <c:pt idx="13">
                  <c:v>-4</c:v>
                </c:pt>
                <c:pt idx="14">
                  <c:v>26</c:v>
                </c:pt>
                <c:pt idx="15">
                  <c:v>8</c:v>
                </c:pt>
                <c:pt idx="16">
                  <c:v>18</c:v>
                </c:pt>
                <c:pt idx="17">
                  <c:v>22</c:v>
                </c:pt>
                <c:pt idx="18">
                  <c:v>28</c:v>
                </c:pt>
                <c:pt idx="19">
                  <c:v>6</c:v>
                </c:pt>
                <c:pt idx="20">
                  <c:v>-6</c:v>
                </c:pt>
                <c:pt idx="21">
                  <c:v>40</c:v>
                </c:pt>
                <c:pt idx="22">
                  <c:v>25</c:v>
                </c:pt>
                <c:pt idx="23">
                  <c:v>-6</c:v>
                </c:pt>
                <c:pt idx="24">
                  <c:v>-14</c:v>
                </c:pt>
                <c:pt idx="25">
                  <c:v>9</c:v>
                </c:pt>
                <c:pt idx="26">
                  <c:v>19</c:v>
                </c:pt>
                <c:pt idx="27">
                  <c:v>35</c:v>
                </c:pt>
                <c:pt idx="28">
                  <c:v>15</c:v>
                </c:pt>
                <c:pt idx="29">
                  <c:v>66</c:v>
                </c:pt>
              </c:numCache>
            </c:numRef>
          </c:val>
          <c:smooth val="0"/>
          <c:extLst>
            <c:ext xmlns:c16="http://schemas.microsoft.com/office/drawing/2014/chart" uri="{C3380CC4-5D6E-409C-BE32-E72D297353CC}">
              <c16:uniqueId val="{00000009-75AB-40BC-9731-FD3087CF083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Sheet1!$L$2:$L$31</c:f>
              <c:numCache>
                <c:formatCode>General</c:formatCode>
                <c:ptCount val="30"/>
                <c:pt idx="0">
                  <c:v>160</c:v>
                </c:pt>
                <c:pt idx="1">
                  <c:v>80</c:v>
                </c:pt>
                <c:pt idx="2">
                  <c:v>304</c:v>
                </c:pt>
                <c:pt idx="3">
                  <c:v>70</c:v>
                </c:pt>
                <c:pt idx="4">
                  <c:v>45</c:v>
                </c:pt>
                <c:pt idx="5">
                  <c:v>30</c:v>
                </c:pt>
                <c:pt idx="6">
                  <c:v>41</c:v>
                </c:pt>
                <c:pt idx="7">
                  <c:v>68</c:v>
                </c:pt>
                <c:pt idx="8">
                  <c:v>73</c:v>
                </c:pt>
                <c:pt idx="9">
                  <c:v>106</c:v>
                </c:pt>
                <c:pt idx="10">
                  <c:v>86</c:v>
                </c:pt>
                <c:pt idx="11">
                  <c:v>79</c:v>
                </c:pt>
                <c:pt idx="12">
                  <c:v>54</c:v>
                </c:pt>
                <c:pt idx="13">
                  <c:v>22</c:v>
                </c:pt>
                <c:pt idx="14">
                  <c:v>76</c:v>
                </c:pt>
                <c:pt idx="15">
                  <c:v>64</c:v>
                </c:pt>
                <c:pt idx="16">
                  <c:v>254</c:v>
                </c:pt>
                <c:pt idx="17">
                  <c:v>1390</c:v>
                </c:pt>
                <c:pt idx="18">
                  <c:v>89</c:v>
                </c:pt>
                <c:pt idx="19">
                  <c:v>47</c:v>
                </c:pt>
                <c:pt idx="20">
                  <c:v>38</c:v>
                </c:pt>
                <c:pt idx="21">
                  <c:v>1298</c:v>
                </c:pt>
                <c:pt idx="22">
                  <c:v>2336</c:v>
                </c:pt>
                <c:pt idx="23">
                  <c:v>1794</c:v>
                </c:pt>
                <c:pt idx="24">
                  <c:v>2131</c:v>
                </c:pt>
                <c:pt idx="25">
                  <c:v>1202</c:v>
                </c:pt>
                <c:pt idx="26">
                  <c:v>73</c:v>
                </c:pt>
                <c:pt idx="27">
                  <c:v>53</c:v>
                </c:pt>
                <c:pt idx="28">
                  <c:v>86</c:v>
                </c:pt>
                <c:pt idx="29">
                  <c:v>69</c:v>
                </c:pt>
              </c:numCache>
            </c:numRef>
          </c:val>
          <c:smooth val="0"/>
          <c:extLst>
            <c:ext xmlns:c16="http://schemas.microsoft.com/office/drawing/2014/chart" uri="{C3380CC4-5D6E-409C-BE32-E72D297353CC}">
              <c16:uniqueId val="{0000000A-75AB-40BC-9731-FD3087CF0835}"/>
            </c:ext>
          </c:extLst>
        </c:ser>
        <c:dLbls>
          <c:showLegendKey val="0"/>
          <c:showVal val="0"/>
          <c:showCatName val="0"/>
          <c:showSerName val="0"/>
          <c:showPercent val="0"/>
          <c:showBubbleSize val="0"/>
        </c:dLbls>
        <c:smooth val="0"/>
        <c:axId val="309746464"/>
        <c:axId val="309749088"/>
      </c:lineChart>
      <c:dateAx>
        <c:axId val="30974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49088"/>
        <c:crosses val="autoZero"/>
        <c:auto val="1"/>
        <c:lblOffset val="100"/>
        <c:baseTimeUnit val="days"/>
      </c:dateAx>
      <c:valAx>
        <c:axId val="30974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4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Sheet1!$B$2:$B$31</c:f>
              <c:numCache>
                <c:formatCode>General</c:formatCode>
                <c:ptCount val="30"/>
                <c:pt idx="0">
                  <c:v>0</c:v>
                </c:pt>
                <c:pt idx="1">
                  <c:v>0</c:v>
                </c:pt>
                <c:pt idx="2">
                  <c:v>0</c:v>
                </c:pt>
                <c:pt idx="3">
                  <c:v>0</c:v>
                </c:pt>
                <c:pt idx="4">
                  <c:v>1</c:v>
                </c:pt>
                <c:pt idx="5">
                  <c:v>0</c:v>
                </c:pt>
                <c:pt idx="6">
                  <c:v>0</c:v>
                </c:pt>
                <c:pt idx="7">
                  <c:v>0</c:v>
                </c:pt>
                <c:pt idx="8">
                  <c:v>2</c:v>
                </c:pt>
                <c:pt idx="9">
                  <c:v>1</c:v>
                </c:pt>
                <c:pt idx="10">
                  <c:v>2</c:v>
                </c:pt>
                <c:pt idx="11">
                  <c:v>0</c:v>
                </c:pt>
                <c:pt idx="12">
                  <c:v>0</c:v>
                </c:pt>
                <c:pt idx="13">
                  <c:v>0</c:v>
                </c:pt>
                <c:pt idx="14">
                  <c:v>1</c:v>
                </c:pt>
                <c:pt idx="15">
                  <c:v>0</c:v>
                </c:pt>
                <c:pt idx="16">
                  <c:v>0</c:v>
                </c:pt>
                <c:pt idx="17">
                  <c:v>0</c:v>
                </c:pt>
                <c:pt idx="18">
                  <c:v>0</c:v>
                </c:pt>
                <c:pt idx="19">
                  <c:v>0</c:v>
                </c:pt>
                <c:pt idx="20">
                  <c:v>0</c:v>
                </c:pt>
                <c:pt idx="21">
                  <c:v>1</c:v>
                </c:pt>
                <c:pt idx="22">
                  <c:v>1</c:v>
                </c:pt>
                <c:pt idx="23">
                  <c:v>0</c:v>
                </c:pt>
                <c:pt idx="24">
                  <c:v>1</c:v>
                </c:pt>
                <c:pt idx="25">
                  <c:v>1</c:v>
                </c:pt>
                <c:pt idx="26">
                  <c:v>0</c:v>
                </c:pt>
                <c:pt idx="27">
                  <c:v>0</c:v>
                </c:pt>
                <c:pt idx="28">
                  <c:v>2</c:v>
                </c:pt>
                <c:pt idx="29">
                  <c:v>0</c:v>
                </c:pt>
              </c:numCache>
            </c:numRef>
          </c:val>
          <c:smooth val="0"/>
          <c:extLst>
            <c:ext xmlns:c16="http://schemas.microsoft.com/office/drawing/2014/chart" uri="{C3380CC4-5D6E-409C-BE32-E72D297353CC}">
              <c16:uniqueId val="{00000000-5A2A-4156-9E26-BFCA873963A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Sheet1!$C$2:$C$31</c:f>
              <c:numCache>
                <c:formatCode>General</c:formatCode>
                <c:ptCount val="30"/>
                <c:pt idx="0">
                  <c:v>2</c:v>
                </c:pt>
                <c:pt idx="1">
                  <c:v>1</c:v>
                </c:pt>
                <c:pt idx="2">
                  <c:v>2</c:v>
                </c:pt>
                <c:pt idx="3">
                  <c:v>1</c:v>
                </c:pt>
                <c:pt idx="4">
                  <c:v>2</c:v>
                </c:pt>
                <c:pt idx="5">
                  <c:v>0</c:v>
                </c:pt>
                <c:pt idx="6">
                  <c:v>0</c:v>
                </c:pt>
                <c:pt idx="7">
                  <c:v>3</c:v>
                </c:pt>
                <c:pt idx="8">
                  <c:v>4</c:v>
                </c:pt>
                <c:pt idx="9">
                  <c:v>1</c:v>
                </c:pt>
                <c:pt idx="10">
                  <c:v>7</c:v>
                </c:pt>
                <c:pt idx="11">
                  <c:v>2</c:v>
                </c:pt>
                <c:pt idx="12">
                  <c:v>0</c:v>
                </c:pt>
                <c:pt idx="13">
                  <c:v>0</c:v>
                </c:pt>
                <c:pt idx="14">
                  <c:v>2</c:v>
                </c:pt>
                <c:pt idx="15">
                  <c:v>1</c:v>
                </c:pt>
                <c:pt idx="16">
                  <c:v>2</c:v>
                </c:pt>
                <c:pt idx="17">
                  <c:v>3</c:v>
                </c:pt>
                <c:pt idx="18">
                  <c:v>1</c:v>
                </c:pt>
                <c:pt idx="19">
                  <c:v>0</c:v>
                </c:pt>
                <c:pt idx="20">
                  <c:v>0</c:v>
                </c:pt>
                <c:pt idx="21">
                  <c:v>4</c:v>
                </c:pt>
                <c:pt idx="22">
                  <c:v>1</c:v>
                </c:pt>
                <c:pt idx="23">
                  <c:v>3</c:v>
                </c:pt>
                <c:pt idx="24">
                  <c:v>2</c:v>
                </c:pt>
                <c:pt idx="25">
                  <c:v>2</c:v>
                </c:pt>
                <c:pt idx="26">
                  <c:v>0</c:v>
                </c:pt>
                <c:pt idx="27">
                  <c:v>0</c:v>
                </c:pt>
                <c:pt idx="28">
                  <c:v>0</c:v>
                </c:pt>
                <c:pt idx="29">
                  <c:v>3</c:v>
                </c:pt>
              </c:numCache>
            </c:numRef>
          </c:val>
          <c:smooth val="0"/>
          <c:extLst>
            <c:ext xmlns:c16="http://schemas.microsoft.com/office/drawing/2014/chart" uri="{C3380CC4-5D6E-409C-BE32-E72D297353CC}">
              <c16:uniqueId val="{00000001-5A2A-4156-9E26-BFCA873963A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Sheet1!$D$2:$D$31</c:f>
              <c:numCache>
                <c:formatCode>General</c:formatCode>
                <c:ptCount val="30"/>
                <c:pt idx="0">
                  <c:v>1</c:v>
                </c:pt>
                <c:pt idx="1">
                  <c:v>2</c:v>
                </c:pt>
                <c:pt idx="2">
                  <c:v>0</c:v>
                </c:pt>
                <c:pt idx="3">
                  <c:v>2</c:v>
                </c:pt>
                <c:pt idx="4">
                  <c:v>3</c:v>
                </c:pt>
                <c:pt idx="5">
                  <c:v>0</c:v>
                </c:pt>
                <c:pt idx="6">
                  <c:v>0</c:v>
                </c:pt>
                <c:pt idx="7">
                  <c:v>3</c:v>
                </c:pt>
                <c:pt idx="8">
                  <c:v>1</c:v>
                </c:pt>
                <c:pt idx="9">
                  <c:v>1</c:v>
                </c:pt>
                <c:pt idx="10">
                  <c:v>1</c:v>
                </c:pt>
                <c:pt idx="11">
                  <c:v>2</c:v>
                </c:pt>
                <c:pt idx="12">
                  <c:v>0</c:v>
                </c:pt>
                <c:pt idx="13">
                  <c:v>0</c:v>
                </c:pt>
                <c:pt idx="14">
                  <c:v>1</c:v>
                </c:pt>
                <c:pt idx="15">
                  <c:v>2</c:v>
                </c:pt>
                <c:pt idx="16">
                  <c:v>3</c:v>
                </c:pt>
                <c:pt idx="17">
                  <c:v>2</c:v>
                </c:pt>
                <c:pt idx="18">
                  <c:v>3</c:v>
                </c:pt>
                <c:pt idx="19">
                  <c:v>0</c:v>
                </c:pt>
                <c:pt idx="20">
                  <c:v>0</c:v>
                </c:pt>
                <c:pt idx="21">
                  <c:v>1</c:v>
                </c:pt>
                <c:pt idx="22">
                  <c:v>1</c:v>
                </c:pt>
                <c:pt idx="23">
                  <c:v>1</c:v>
                </c:pt>
                <c:pt idx="24">
                  <c:v>0</c:v>
                </c:pt>
                <c:pt idx="25">
                  <c:v>1</c:v>
                </c:pt>
                <c:pt idx="26">
                  <c:v>1</c:v>
                </c:pt>
                <c:pt idx="27">
                  <c:v>0</c:v>
                </c:pt>
                <c:pt idx="28">
                  <c:v>3</c:v>
                </c:pt>
                <c:pt idx="29">
                  <c:v>1</c:v>
                </c:pt>
              </c:numCache>
            </c:numRef>
          </c:val>
          <c:smooth val="0"/>
          <c:extLst>
            <c:ext xmlns:c16="http://schemas.microsoft.com/office/drawing/2014/chart" uri="{C3380CC4-5D6E-409C-BE32-E72D297353CC}">
              <c16:uniqueId val="{00000002-5A2A-4156-9E26-BFCA873963A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Sheet1!$E$2:$E$31</c:f>
              <c:numCache>
                <c:formatCode>General</c:formatCode>
                <c:ptCount val="30"/>
                <c:pt idx="0">
                  <c:v>0</c:v>
                </c:pt>
                <c:pt idx="1">
                  <c:v>1</c:v>
                </c:pt>
                <c:pt idx="2">
                  <c:v>0</c:v>
                </c:pt>
                <c:pt idx="3">
                  <c:v>0</c:v>
                </c:pt>
                <c:pt idx="4">
                  <c:v>2</c:v>
                </c:pt>
                <c:pt idx="5">
                  <c:v>0</c:v>
                </c:pt>
                <c:pt idx="6">
                  <c:v>0</c:v>
                </c:pt>
                <c:pt idx="7">
                  <c:v>1</c:v>
                </c:pt>
                <c:pt idx="8">
                  <c:v>0</c:v>
                </c:pt>
                <c:pt idx="9">
                  <c:v>1</c:v>
                </c:pt>
                <c:pt idx="10">
                  <c:v>1</c:v>
                </c:pt>
                <c:pt idx="11">
                  <c:v>2</c:v>
                </c:pt>
                <c:pt idx="12">
                  <c:v>1</c:v>
                </c:pt>
                <c:pt idx="13">
                  <c:v>0</c:v>
                </c:pt>
                <c:pt idx="14">
                  <c:v>0</c:v>
                </c:pt>
                <c:pt idx="15">
                  <c:v>0</c:v>
                </c:pt>
                <c:pt idx="16">
                  <c:v>2</c:v>
                </c:pt>
                <c:pt idx="17">
                  <c:v>0</c:v>
                </c:pt>
                <c:pt idx="18">
                  <c:v>0</c:v>
                </c:pt>
                <c:pt idx="19">
                  <c:v>0</c:v>
                </c:pt>
                <c:pt idx="20">
                  <c:v>0</c:v>
                </c:pt>
                <c:pt idx="21">
                  <c:v>1</c:v>
                </c:pt>
                <c:pt idx="22">
                  <c:v>0</c:v>
                </c:pt>
                <c:pt idx="23">
                  <c:v>0</c:v>
                </c:pt>
                <c:pt idx="24">
                  <c:v>0</c:v>
                </c:pt>
                <c:pt idx="25">
                  <c:v>2</c:v>
                </c:pt>
                <c:pt idx="26">
                  <c:v>0</c:v>
                </c:pt>
                <c:pt idx="27">
                  <c:v>0</c:v>
                </c:pt>
                <c:pt idx="28">
                  <c:v>0</c:v>
                </c:pt>
                <c:pt idx="29">
                  <c:v>1</c:v>
                </c:pt>
              </c:numCache>
            </c:numRef>
          </c:val>
          <c:smooth val="0"/>
          <c:extLst>
            <c:ext xmlns:c16="http://schemas.microsoft.com/office/drawing/2014/chart" uri="{C3380CC4-5D6E-409C-BE32-E72D297353CC}">
              <c16:uniqueId val="{00000003-5A2A-4156-9E26-BFCA873963A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Sheet1!$F$2:$F$31</c:f>
              <c:numCache>
                <c:formatCode>General</c:formatCode>
                <c:ptCount val="30"/>
                <c:pt idx="0">
                  <c:v>1</c:v>
                </c:pt>
                <c:pt idx="1">
                  <c:v>0</c:v>
                </c:pt>
                <c:pt idx="2">
                  <c:v>1</c:v>
                </c:pt>
                <c:pt idx="3">
                  <c:v>1</c:v>
                </c:pt>
                <c:pt idx="4">
                  <c:v>3</c:v>
                </c:pt>
                <c:pt idx="5">
                  <c:v>0</c:v>
                </c:pt>
                <c:pt idx="6">
                  <c:v>0</c:v>
                </c:pt>
                <c:pt idx="7">
                  <c:v>1</c:v>
                </c:pt>
                <c:pt idx="8">
                  <c:v>1</c:v>
                </c:pt>
                <c:pt idx="9">
                  <c:v>2</c:v>
                </c:pt>
                <c:pt idx="10">
                  <c:v>2</c:v>
                </c:pt>
                <c:pt idx="11">
                  <c:v>2</c:v>
                </c:pt>
                <c:pt idx="12">
                  <c:v>0</c:v>
                </c:pt>
                <c:pt idx="13">
                  <c:v>0</c:v>
                </c:pt>
                <c:pt idx="14">
                  <c:v>2</c:v>
                </c:pt>
                <c:pt idx="15">
                  <c:v>2</c:v>
                </c:pt>
                <c:pt idx="16">
                  <c:v>1</c:v>
                </c:pt>
                <c:pt idx="17">
                  <c:v>0</c:v>
                </c:pt>
                <c:pt idx="18">
                  <c:v>1</c:v>
                </c:pt>
                <c:pt idx="19">
                  <c:v>0</c:v>
                </c:pt>
                <c:pt idx="20">
                  <c:v>0</c:v>
                </c:pt>
                <c:pt idx="21">
                  <c:v>3</c:v>
                </c:pt>
                <c:pt idx="22">
                  <c:v>2</c:v>
                </c:pt>
                <c:pt idx="23">
                  <c:v>2</c:v>
                </c:pt>
                <c:pt idx="24">
                  <c:v>2</c:v>
                </c:pt>
                <c:pt idx="25">
                  <c:v>2</c:v>
                </c:pt>
                <c:pt idx="26">
                  <c:v>0</c:v>
                </c:pt>
                <c:pt idx="27">
                  <c:v>0</c:v>
                </c:pt>
                <c:pt idx="28">
                  <c:v>1</c:v>
                </c:pt>
                <c:pt idx="29">
                  <c:v>2</c:v>
                </c:pt>
              </c:numCache>
            </c:numRef>
          </c:val>
          <c:smooth val="0"/>
          <c:extLst>
            <c:ext xmlns:c16="http://schemas.microsoft.com/office/drawing/2014/chart" uri="{C3380CC4-5D6E-409C-BE32-E72D297353CC}">
              <c16:uniqueId val="{00000004-5A2A-4156-9E26-BFCA873963A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Sheet1!$G$2:$G$31</c:f>
              <c:numCache>
                <c:formatCode>General</c:formatCode>
                <c:ptCount val="30"/>
                <c:pt idx="0">
                  <c:v>2</c:v>
                </c:pt>
                <c:pt idx="1">
                  <c:v>1</c:v>
                </c:pt>
                <c:pt idx="2">
                  <c:v>0</c:v>
                </c:pt>
                <c:pt idx="3">
                  <c:v>0</c:v>
                </c:pt>
                <c:pt idx="4">
                  <c:v>1</c:v>
                </c:pt>
                <c:pt idx="5">
                  <c:v>0</c:v>
                </c:pt>
                <c:pt idx="6">
                  <c:v>0</c:v>
                </c:pt>
                <c:pt idx="7">
                  <c:v>1</c:v>
                </c:pt>
                <c:pt idx="8">
                  <c:v>1</c:v>
                </c:pt>
                <c:pt idx="9">
                  <c:v>1</c:v>
                </c:pt>
                <c:pt idx="10">
                  <c:v>0</c:v>
                </c:pt>
                <c:pt idx="11">
                  <c:v>0</c:v>
                </c:pt>
                <c:pt idx="12">
                  <c:v>0</c:v>
                </c:pt>
                <c:pt idx="13">
                  <c:v>0</c:v>
                </c:pt>
                <c:pt idx="14">
                  <c:v>2</c:v>
                </c:pt>
                <c:pt idx="15">
                  <c:v>0</c:v>
                </c:pt>
                <c:pt idx="16">
                  <c:v>0</c:v>
                </c:pt>
                <c:pt idx="17">
                  <c:v>1</c:v>
                </c:pt>
                <c:pt idx="18">
                  <c:v>0</c:v>
                </c:pt>
                <c:pt idx="19">
                  <c:v>0</c:v>
                </c:pt>
                <c:pt idx="20">
                  <c:v>0</c:v>
                </c:pt>
                <c:pt idx="21">
                  <c:v>0</c:v>
                </c:pt>
                <c:pt idx="22">
                  <c:v>0</c:v>
                </c:pt>
                <c:pt idx="23">
                  <c:v>0</c:v>
                </c:pt>
                <c:pt idx="24">
                  <c:v>1</c:v>
                </c:pt>
                <c:pt idx="25">
                  <c:v>1</c:v>
                </c:pt>
                <c:pt idx="26">
                  <c:v>0</c:v>
                </c:pt>
                <c:pt idx="27">
                  <c:v>0</c:v>
                </c:pt>
                <c:pt idx="28">
                  <c:v>1</c:v>
                </c:pt>
                <c:pt idx="29">
                  <c:v>1</c:v>
                </c:pt>
              </c:numCache>
            </c:numRef>
          </c:val>
          <c:smooth val="0"/>
          <c:extLst>
            <c:ext xmlns:c16="http://schemas.microsoft.com/office/drawing/2014/chart" uri="{C3380CC4-5D6E-409C-BE32-E72D297353CC}">
              <c16:uniqueId val="{00000005-5A2A-4156-9E26-BFCA873963A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Sheet1!$H$2:$H$31</c:f>
              <c:numCache>
                <c:formatCode>General</c:formatCode>
                <c:ptCount val="30"/>
                <c:pt idx="0">
                  <c:v>2</c:v>
                </c:pt>
                <c:pt idx="1">
                  <c:v>2</c:v>
                </c:pt>
                <c:pt idx="2">
                  <c:v>0</c:v>
                </c:pt>
                <c:pt idx="3">
                  <c:v>2</c:v>
                </c:pt>
                <c:pt idx="4">
                  <c:v>1</c:v>
                </c:pt>
                <c:pt idx="5">
                  <c:v>0</c:v>
                </c:pt>
                <c:pt idx="6">
                  <c:v>0</c:v>
                </c:pt>
                <c:pt idx="7">
                  <c:v>2</c:v>
                </c:pt>
                <c:pt idx="8">
                  <c:v>0</c:v>
                </c:pt>
                <c:pt idx="9">
                  <c:v>2</c:v>
                </c:pt>
                <c:pt idx="10">
                  <c:v>0</c:v>
                </c:pt>
                <c:pt idx="11">
                  <c:v>1</c:v>
                </c:pt>
                <c:pt idx="12">
                  <c:v>0</c:v>
                </c:pt>
                <c:pt idx="13">
                  <c:v>0</c:v>
                </c:pt>
                <c:pt idx="14">
                  <c:v>0</c:v>
                </c:pt>
                <c:pt idx="15">
                  <c:v>2</c:v>
                </c:pt>
                <c:pt idx="16">
                  <c:v>1</c:v>
                </c:pt>
                <c:pt idx="17">
                  <c:v>0</c:v>
                </c:pt>
                <c:pt idx="18">
                  <c:v>0</c:v>
                </c:pt>
                <c:pt idx="19">
                  <c:v>0</c:v>
                </c:pt>
                <c:pt idx="20">
                  <c:v>1</c:v>
                </c:pt>
                <c:pt idx="21">
                  <c:v>0</c:v>
                </c:pt>
                <c:pt idx="22">
                  <c:v>1</c:v>
                </c:pt>
                <c:pt idx="23">
                  <c:v>1</c:v>
                </c:pt>
                <c:pt idx="24">
                  <c:v>3</c:v>
                </c:pt>
                <c:pt idx="25">
                  <c:v>1</c:v>
                </c:pt>
                <c:pt idx="26">
                  <c:v>0</c:v>
                </c:pt>
                <c:pt idx="27">
                  <c:v>0</c:v>
                </c:pt>
                <c:pt idx="28">
                  <c:v>2</c:v>
                </c:pt>
                <c:pt idx="29">
                  <c:v>1</c:v>
                </c:pt>
              </c:numCache>
            </c:numRef>
          </c:val>
          <c:smooth val="0"/>
          <c:extLst>
            <c:ext xmlns:c16="http://schemas.microsoft.com/office/drawing/2014/chart" uri="{C3380CC4-5D6E-409C-BE32-E72D297353CC}">
              <c16:uniqueId val="{00000006-5A2A-4156-9E26-BFCA873963A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Sheet1!$I$2:$I$31</c:f>
              <c:numCache>
                <c:formatCode>General</c:formatCode>
                <c:ptCount val="30"/>
                <c:pt idx="0">
                  <c:v>4</c:v>
                </c:pt>
                <c:pt idx="1">
                  <c:v>3</c:v>
                </c:pt>
                <c:pt idx="2">
                  <c:v>4</c:v>
                </c:pt>
                <c:pt idx="3">
                  <c:v>3</c:v>
                </c:pt>
                <c:pt idx="4">
                  <c:v>5</c:v>
                </c:pt>
                <c:pt idx="5">
                  <c:v>1</c:v>
                </c:pt>
                <c:pt idx="6">
                  <c:v>0</c:v>
                </c:pt>
                <c:pt idx="7">
                  <c:v>2</c:v>
                </c:pt>
                <c:pt idx="8">
                  <c:v>4</c:v>
                </c:pt>
                <c:pt idx="9">
                  <c:v>2</c:v>
                </c:pt>
                <c:pt idx="10">
                  <c:v>3</c:v>
                </c:pt>
                <c:pt idx="11">
                  <c:v>2</c:v>
                </c:pt>
                <c:pt idx="12">
                  <c:v>1</c:v>
                </c:pt>
                <c:pt idx="13">
                  <c:v>0</c:v>
                </c:pt>
                <c:pt idx="14">
                  <c:v>2</c:v>
                </c:pt>
                <c:pt idx="15">
                  <c:v>4</c:v>
                </c:pt>
                <c:pt idx="16">
                  <c:v>2</c:v>
                </c:pt>
                <c:pt idx="17">
                  <c:v>2</c:v>
                </c:pt>
                <c:pt idx="18">
                  <c:v>2</c:v>
                </c:pt>
                <c:pt idx="19">
                  <c:v>0</c:v>
                </c:pt>
                <c:pt idx="20">
                  <c:v>0</c:v>
                </c:pt>
                <c:pt idx="21">
                  <c:v>1</c:v>
                </c:pt>
                <c:pt idx="22">
                  <c:v>2</c:v>
                </c:pt>
                <c:pt idx="23">
                  <c:v>1</c:v>
                </c:pt>
                <c:pt idx="24">
                  <c:v>5</c:v>
                </c:pt>
                <c:pt idx="25">
                  <c:v>4</c:v>
                </c:pt>
                <c:pt idx="26">
                  <c:v>1</c:v>
                </c:pt>
                <c:pt idx="27">
                  <c:v>0</c:v>
                </c:pt>
                <c:pt idx="28">
                  <c:v>1</c:v>
                </c:pt>
                <c:pt idx="29">
                  <c:v>3</c:v>
                </c:pt>
              </c:numCache>
            </c:numRef>
          </c:val>
          <c:smooth val="0"/>
          <c:extLst>
            <c:ext xmlns:c16="http://schemas.microsoft.com/office/drawing/2014/chart" uri="{C3380CC4-5D6E-409C-BE32-E72D297353CC}">
              <c16:uniqueId val="{00000007-5A2A-4156-9E26-BFCA873963A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Sheet1!$J$2:$J$31</c:f>
              <c:numCache>
                <c:formatCode>General</c:formatCode>
                <c:ptCount val="30"/>
                <c:pt idx="0">
                  <c:v>2</c:v>
                </c:pt>
                <c:pt idx="1">
                  <c:v>2</c:v>
                </c:pt>
                <c:pt idx="2">
                  <c:v>2</c:v>
                </c:pt>
                <c:pt idx="3">
                  <c:v>3</c:v>
                </c:pt>
                <c:pt idx="4">
                  <c:v>0</c:v>
                </c:pt>
                <c:pt idx="5">
                  <c:v>0</c:v>
                </c:pt>
                <c:pt idx="6">
                  <c:v>0</c:v>
                </c:pt>
                <c:pt idx="7">
                  <c:v>1</c:v>
                </c:pt>
                <c:pt idx="8">
                  <c:v>2</c:v>
                </c:pt>
                <c:pt idx="9">
                  <c:v>2</c:v>
                </c:pt>
                <c:pt idx="10">
                  <c:v>1</c:v>
                </c:pt>
                <c:pt idx="11">
                  <c:v>2</c:v>
                </c:pt>
                <c:pt idx="12">
                  <c:v>0</c:v>
                </c:pt>
                <c:pt idx="13">
                  <c:v>0</c:v>
                </c:pt>
                <c:pt idx="14">
                  <c:v>1</c:v>
                </c:pt>
                <c:pt idx="15">
                  <c:v>2</c:v>
                </c:pt>
                <c:pt idx="16">
                  <c:v>1</c:v>
                </c:pt>
                <c:pt idx="17">
                  <c:v>1</c:v>
                </c:pt>
                <c:pt idx="18">
                  <c:v>0</c:v>
                </c:pt>
                <c:pt idx="19">
                  <c:v>0</c:v>
                </c:pt>
                <c:pt idx="20">
                  <c:v>0</c:v>
                </c:pt>
                <c:pt idx="21">
                  <c:v>2</c:v>
                </c:pt>
                <c:pt idx="22">
                  <c:v>1</c:v>
                </c:pt>
                <c:pt idx="23">
                  <c:v>2</c:v>
                </c:pt>
                <c:pt idx="24">
                  <c:v>0</c:v>
                </c:pt>
                <c:pt idx="25">
                  <c:v>2</c:v>
                </c:pt>
                <c:pt idx="26">
                  <c:v>0</c:v>
                </c:pt>
                <c:pt idx="27">
                  <c:v>0</c:v>
                </c:pt>
                <c:pt idx="28">
                  <c:v>3</c:v>
                </c:pt>
                <c:pt idx="29">
                  <c:v>2</c:v>
                </c:pt>
              </c:numCache>
            </c:numRef>
          </c:val>
          <c:smooth val="0"/>
          <c:extLst>
            <c:ext xmlns:c16="http://schemas.microsoft.com/office/drawing/2014/chart" uri="{C3380CC4-5D6E-409C-BE32-E72D297353CC}">
              <c16:uniqueId val="{00000008-5A2A-4156-9E26-BFCA873963A7}"/>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Sheet1!$K$2:$K$31</c:f>
              <c:numCache>
                <c:formatCode>General</c:formatCode>
                <c:ptCount val="30"/>
                <c:pt idx="0">
                  <c:v>2</c:v>
                </c:pt>
                <c:pt idx="1">
                  <c:v>2</c:v>
                </c:pt>
                <c:pt idx="2">
                  <c:v>3</c:v>
                </c:pt>
                <c:pt idx="3">
                  <c:v>2</c:v>
                </c:pt>
                <c:pt idx="4">
                  <c:v>5</c:v>
                </c:pt>
                <c:pt idx="5">
                  <c:v>0</c:v>
                </c:pt>
                <c:pt idx="6">
                  <c:v>0</c:v>
                </c:pt>
                <c:pt idx="7">
                  <c:v>1</c:v>
                </c:pt>
                <c:pt idx="8">
                  <c:v>5</c:v>
                </c:pt>
                <c:pt idx="9">
                  <c:v>3</c:v>
                </c:pt>
                <c:pt idx="10">
                  <c:v>3</c:v>
                </c:pt>
                <c:pt idx="11">
                  <c:v>1</c:v>
                </c:pt>
                <c:pt idx="12">
                  <c:v>0</c:v>
                </c:pt>
                <c:pt idx="13">
                  <c:v>0</c:v>
                </c:pt>
                <c:pt idx="14">
                  <c:v>2</c:v>
                </c:pt>
                <c:pt idx="15">
                  <c:v>2</c:v>
                </c:pt>
                <c:pt idx="16">
                  <c:v>2</c:v>
                </c:pt>
                <c:pt idx="17">
                  <c:v>2</c:v>
                </c:pt>
                <c:pt idx="18">
                  <c:v>3</c:v>
                </c:pt>
                <c:pt idx="19">
                  <c:v>0</c:v>
                </c:pt>
                <c:pt idx="20">
                  <c:v>0</c:v>
                </c:pt>
                <c:pt idx="21">
                  <c:v>7</c:v>
                </c:pt>
                <c:pt idx="22">
                  <c:v>3</c:v>
                </c:pt>
                <c:pt idx="23">
                  <c:v>3</c:v>
                </c:pt>
                <c:pt idx="24">
                  <c:v>6</c:v>
                </c:pt>
                <c:pt idx="25">
                  <c:v>3</c:v>
                </c:pt>
                <c:pt idx="26">
                  <c:v>0</c:v>
                </c:pt>
                <c:pt idx="27">
                  <c:v>0</c:v>
                </c:pt>
                <c:pt idx="28">
                  <c:v>2</c:v>
                </c:pt>
                <c:pt idx="29">
                  <c:v>6</c:v>
                </c:pt>
              </c:numCache>
            </c:numRef>
          </c:val>
          <c:smooth val="0"/>
          <c:extLst>
            <c:ext xmlns:c16="http://schemas.microsoft.com/office/drawing/2014/chart" uri="{C3380CC4-5D6E-409C-BE32-E72D297353CC}">
              <c16:uniqueId val="{00000009-5A2A-4156-9E26-BFCA873963A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42989</c:v>
                </c:pt>
                <c:pt idx="1">
                  <c:v>42990</c:v>
                </c:pt>
                <c:pt idx="2">
                  <c:v>42991</c:v>
                </c:pt>
                <c:pt idx="3">
                  <c:v>42992</c:v>
                </c:pt>
                <c:pt idx="4">
                  <c:v>42993</c:v>
                </c:pt>
                <c:pt idx="5">
                  <c:v>42994</c:v>
                </c:pt>
                <c:pt idx="6">
                  <c:v>42995</c:v>
                </c:pt>
                <c:pt idx="7">
                  <c:v>42996</c:v>
                </c:pt>
                <c:pt idx="8">
                  <c:v>42997</c:v>
                </c:pt>
                <c:pt idx="9">
                  <c:v>42998</c:v>
                </c:pt>
                <c:pt idx="10">
                  <c:v>42999</c:v>
                </c:pt>
                <c:pt idx="11">
                  <c:v>43000</c:v>
                </c:pt>
                <c:pt idx="12">
                  <c:v>43001</c:v>
                </c:pt>
                <c:pt idx="13">
                  <c:v>43002</c:v>
                </c:pt>
                <c:pt idx="14">
                  <c:v>43003</c:v>
                </c:pt>
                <c:pt idx="15">
                  <c:v>43004</c:v>
                </c:pt>
                <c:pt idx="16">
                  <c:v>43005</c:v>
                </c:pt>
                <c:pt idx="17">
                  <c:v>43006</c:v>
                </c:pt>
                <c:pt idx="18">
                  <c:v>43007</c:v>
                </c:pt>
                <c:pt idx="19">
                  <c:v>43008</c:v>
                </c:pt>
                <c:pt idx="20">
                  <c:v>43009</c:v>
                </c:pt>
                <c:pt idx="21">
                  <c:v>43010</c:v>
                </c:pt>
                <c:pt idx="22">
                  <c:v>43011</c:v>
                </c:pt>
                <c:pt idx="23">
                  <c:v>43012</c:v>
                </c:pt>
                <c:pt idx="24">
                  <c:v>43013</c:v>
                </c:pt>
                <c:pt idx="25">
                  <c:v>43014</c:v>
                </c:pt>
                <c:pt idx="26">
                  <c:v>43015</c:v>
                </c:pt>
                <c:pt idx="27">
                  <c:v>43016</c:v>
                </c:pt>
                <c:pt idx="28">
                  <c:v>43017</c:v>
                </c:pt>
                <c:pt idx="29">
                  <c:v>43018</c:v>
                </c:pt>
              </c:numCache>
            </c:numRef>
          </c:cat>
          <c:val>
            <c:numRef>
              <c:f>Sheet1!$L$2:$L$31</c:f>
              <c:numCache>
                <c:formatCode>General</c:formatCode>
                <c:ptCount val="30"/>
                <c:pt idx="0">
                  <c:v>2</c:v>
                </c:pt>
                <c:pt idx="1">
                  <c:v>1</c:v>
                </c:pt>
                <c:pt idx="2">
                  <c:v>3</c:v>
                </c:pt>
                <c:pt idx="3">
                  <c:v>1</c:v>
                </c:pt>
                <c:pt idx="4">
                  <c:v>3</c:v>
                </c:pt>
                <c:pt idx="5">
                  <c:v>0</c:v>
                </c:pt>
                <c:pt idx="6">
                  <c:v>0</c:v>
                </c:pt>
                <c:pt idx="7">
                  <c:v>1</c:v>
                </c:pt>
                <c:pt idx="8">
                  <c:v>1</c:v>
                </c:pt>
                <c:pt idx="9">
                  <c:v>2</c:v>
                </c:pt>
                <c:pt idx="10">
                  <c:v>2</c:v>
                </c:pt>
                <c:pt idx="11">
                  <c:v>2</c:v>
                </c:pt>
                <c:pt idx="12">
                  <c:v>0</c:v>
                </c:pt>
                <c:pt idx="13">
                  <c:v>0</c:v>
                </c:pt>
                <c:pt idx="14">
                  <c:v>0</c:v>
                </c:pt>
                <c:pt idx="15">
                  <c:v>1</c:v>
                </c:pt>
                <c:pt idx="16">
                  <c:v>3</c:v>
                </c:pt>
                <c:pt idx="17">
                  <c:v>2</c:v>
                </c:pt>
                <c:pt idx="18">
                  <c:v>3</c:v>
                </c:pt>
                <c:pt idx="19">
                  <c:v>0</c:v>
                </c:pt>
                <c:pt idx="20">
                  <c:v>0</c:v>
                </c:pt>
                <c:pt idx="21">
                  <c:v>1</c:v>
                </c:pt>
                <c:pt idx="22">
                  <c:v>2</c:v>
                </c:pt>
                <c:pt idx="23">
                  <c:v>3</c:v>
                </c:pt>
                <c:pt idx="24">
                  <c:v>3</c:v>
                </c:pt>
                <c:pt idx="25">
                  <c:v>2</c:v>
                </c:pt>
                <c:pt idx="26">
                  <c:v>0</c:v>
                </c:pt>
                <c:pt idx="27">
                  <c:v>0</c:v>
                </c:pt>
                <c:pt idx="28">
                  <c:v>1</c:v>
                </c:pt>
                <c:pt idx="29">
                  <c:v>2</c:v>
                </c:pt>
              </c:numCache>
            </c:numRef>
          </c:val>
          <c:smooth val="0"/>
          <c:extLst>
            <c:ext xmlns:c16="http://schemas.microsoft.com/office/drawing/2014/chart" uri="{C3380CC4-5D6E-409C-BE32-E72D297353CC}">
              <c16:uniqueId val="{0000000A-5A2A-4156-9E26-BFCA873963A7}"/>
            </c:ext>
          </c:extLst>
        </c:ser>
        <c:dLbls>
          <c:showLegendKey val="0"/>
          <c:showVal val="0"/>
          <c:showCatName val="0"/>
          <c:showSerName val="0"/>
          <c:showPercent val="0"/>
          <c:showBubbleSize val="0"/>
        </c:dLbls>
        <c:smooth val="0"/>
        <c:axId val="369984272"/>
        <c:axId val="369984928"/>
      </c:lineChart>
      <c:dateAx>
        <c:axId val="36998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84928"/>
        <c:crosses val="autoZero"/>
        <c:auto val="1"/>
        <c:lblOffset val="100"/>
        <c:baseTimeUnit val="days"/>
      </c:dateAx>
      <c:valAx>
        <c:axId val="36998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8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1</c:v>
                </c:pt>
                <c:pt idx="3">
                  <c:v>3</c:v>
                </c:pt>
                <c:pt idx="4">
                  <c:v>2</c:v>
                </c:pt>
                <c:pt idx="5">
                  <c:v>0</c:v>
                </c:pt>
                <c:pt idx="6">
                  <c:v>0</c:v>
                </c:pt>
              </c:numCache>
            </c:numRef>
          </c:val>
          <c:extLst>
            <c:ext xmlns:c16="http://schemas.microsoft.com/office/drawing/2014/chart" uri="{C3380CC4-5D6E-409C-BE32-E72D297353CC}">
              <c16:uniqueId val="{00000000-068F-4DE7-A361-789119FF81B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10</c:v>
                </c:pt>
                <c:pt idx="2">
                  <c:v>8</c:v>
                </c:pt>
                <c:pt idx="3">
                  <c:v>13</c:v>
                </c:pt>
                <c:pt idx="4">
                  <c:v>7</c:v>
                </c:pt>
                <c:pt idx="5">
                  <c:v>0</c:v>
                </c:pt>
                <c:pt idx="6">
                  <c:v>0</c:v>
                </c:pt>
              </c:numCache>
            </c:numRef>
          </c:val>
          <c:extLst>
            <c:ext xmlns:c16="http://schemas.microsoft.com/office/drawing/2014/chart" uri="{C3380CC4-5D6E-409C-BE32-E72D297353CC}">
              <c16:uniqueId val="{00000001-068F-4DE7-A361-789119FF81B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7</c:v>
                </c:pt>
                <c:pt idx="2">
                  <c:v>5</c:v>
                </c:pt>
                <c:pt idx="3">
                  <c:v>5</c:v>
                </c:pt>
                <c:pt idx="4">
                  <c:v>9</c:v>
                </c:pt>
                <c:pt idx="5">
                  <c:v>1</c:v>
                </c:pt>
                <c:pt idx="6">
                  <c:v>0</c:v>
                </c:pt>
              </c:numCache>
            </c:numRef>
          </c:val>
          <c:extLst>
            <c:ext xmlns:c16="http://schemas.microsoft.com/office/drawing/2014/chart" uri="{C3380CC4-5D6E-409C-BE32-E72D297353CC}">
              <c16:uniqueId val="{00000002-068F-4DE7-A361-789119FF81B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2</c:v>
                </c:pt>
                <c:pt idx="2">
                  <c:v>3</c:v>
                </c:pt>
                <c:pt idx="3">
                  <c:v>1</c:v>
                </c:pt>
                <c:pt idx="4">
                  <c:v>6</c:v>
                </c:pt>
                <c:pt idx="5">
                  <c:v>1</c:v>
                </c:pt>
                <c:pt idx="6">
                  <c:v>0</c:v>
                </c:pt>
              </c:numCache>
            </c:numRef>
          </c:val>
          <c:extLst>
            <c:ext xmlns:c16="http://schemas.microsoft.com/office/drawing/2014/chart" uri="{C3380CC4-5D6E-409C-BE32-E72D297353CC}">
              <c16:uniqueId val="{00000003-068F-4DE7-A361-789119FF81B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6</c:v>
                </c:pt>
                <c:pt idx="3">
                  <c:v>5</c:v>
                </c:pt>
                <c:pt idx="4">
                  <c:v>8</c:v>
                </c:pt>
                <c:pt idx="5">
                  <c:v>0</c:v>
                </c:pt>
                <c:pt idx="6">
                  <c:v>0</c:v>
                </c:pt>
              </c:numCache>
            </c:numRef>
          </c:val>
          <c:extLst>
            <c:ext xmlns:c16="http://schemas.microsoft.com/office/drawing/2014/chart" uri="{C3380CC4-5D6E-409C-BE32-E72D297353CC}">
              <c16:uniqueId val="{00000004-068F-4DE7-A361-789119FF81B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3</c:v>
                </c:pt>
                <c:pt idx="2">
                  <c:v>1</c:v>
                </c:pt>
                <c:pt idx="3">
                  <c:v>2</c:v>
                </c:pt>
                <c:pt idx="4">
                  <c:v>2</c:v>
                </c:pt>
                <c:pt idx="5">
                  <c:v>0</c:v>
                </c:pt>
                <c:pt idx="6">
                  <c:v>0</c:v>
                </c:pt>
              </c:numCache>
            </c:numRef>
          </c:val>
          <c:extLst>
            <c:ext xmlns:c16="http://schemas.microsoft.com/office/drawing/2014/chart" uri="{C3380CC4-5D6E-409C-BE32-E72D297353CC}">
              <c16:uniqueId val="{00000005-068F-4DE7-A361-789119FF81B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6</c:v>
                </c:pt>
                <c:pt idx="2">
                  <c:v>4</c:v>
                </c:pt>
                <c:pt idx="3">
                  <c:v>5</c:v>
                </c:pt>
                <c:pt idx="4">
                  <c:v>3</c:v>
                </c:pt>
                <c:pt idx="5">
                  <c:v>0</c:v>
                </c:pt>
                <c:pt idx="6">
                  <c:v>1</c:v>
                </c:pt>
              </c:numCache>
            </c:numRef>
          </c:val>
          <c:extLst>
            <c:ext xmlns:c16="http://schemas.microsoft.com/office/drawing/2014/chart" uri="{C3380CC4-5D6E-409C-BE32-E72D297353CC}">
              <c16:uniqueId val="{00000006-068F-4DE7-A361-789119FF81B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10</c:v>
                </c:pt>
                <c:pt idx="1">
                  <c:v>16</c:v>
                </c:pt>
                <c:pt idx="2">
                  <c:v>9</c:v>
                </c:pt>
                <c:pt idx="3">
                  <c:v>13</c:v>
                </c:pt>
                <c:pt idx="4">
                  <c:v>13</c:v>
                </c:pt>
                <c:pt idx="5">
                  <c:v>3</c:v>
                </c:pt>
                <c:pt idx="6">
                  <c:v>0</c:v>
                </c:pt>
              </c:numCache>
            </c:numRef>
          </c:val>
          <c:extLst>
            <c:ext xmlns:c16="http://schemas.microsoft.com/office/drawing/2014/chart" uri="{C3380CC4-5D6E-409C-BE32-E72D297353CC}">
              <c16:uniqueId val="{00000007-068F-4DE7-A361-789119FF81B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9</c:v>
                </c:pt>
                <c:pt idx="1">
                  <c:v>9</c:v>
                </c:pt>
                <c:pt idx="2">
                  <c:v>7</c:v>
                </c:pt>
                <c:pt idx="3">
                  <c:v>5</c:v>
                </c:pt>
                <c:pt idx="4">
                  <c:v>4</c:v>
                </c:pt>
                <c:pt idx="5">
                  <c:v>0</c:v>
                </c:pt>
                <c:pt idx="6">
                  <c:v>0</c:v>
                </c:pt>
              </c:numCache>
            </c:numRef>
          </c:val>
          <c:extLst>
            <c:ext xmlns:c16="http://schemas.microsoft.com/office/drawing/2014/chart" uri="{C3380CC4-5D6E-409C-BE32-E72D297353CC}">
              <c16:uniqueId val="{00000008-068F-4DE7-A361-789119FF81B7}"/>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14</c:v>
                </c:pt>
                <c:pt idx="1">
                  <c:v>18</c:v>
                </c:pt>
                <c:pt idx="2">
                  <c:v>11</c:v>
                </c:pt>
                <c:pt idx="3">
                  <c:v>13</c:v>
                </c:pt>
                <c:pt idx="4">
                  <c:v>12</c:v>
                </c:pt>
                <c:pt idx="5">
                  <c:v>0</c:v>
                </c:pt>
                <c:pt idx="6">
                  <c:v>0</c:v>
                </c:pt>
              </c:numCache>
            </c:numRef>
          </c:val>
          <c:extLst>
            <c:ext xmlns:c16="http://schemas.microsoft.com/office/drawing/2014/chart" uri="{C3380CC4-5D6E-409C-BE32-E72D297353CC}">
              <c16:uniqueId val="{00000009-068F-4DE7-A361-789119FF81B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7</c:v>
                </c:pt>
                <c:pt idx="2">
                  <c:v>11</c:v>
                </c:pt>
                <c:pt idx="3">
                  <c:v>8</c:v>
                </c:pt>
                <c:pt idx="4">
                  <c:v>10</c:v>
                </c:pt>
                <c:pt idx="5">
                  <c:v>0</c:v>
                </c:pt>
                <c:pt idx="6">
                  <c:v>0</c:v>
                </c:pt>
              </c:numCache>
            </c:numRef>
          </c:val>
          <c:extLst>
            <c:ext xmlns:c16="http://schemas.microsoft.com/office/drawing/2014/chart" uri="{C3380CC4-5D6E-409C-BE32-E72D297353CC}">
              <c16:uniqueId val="{0000000A-068F-4DE7-A361-789119FF81B7}"/>
            </c:ext>
          </c:extLst>
        </c:ser>
        <c:dLbls>
          <c:showLegendKey val="0"/>
          <c:showVal val="0"/>
          <c:showCatName val="0"/>
          <c:showSerName val="0"/>
          <c:showPercent val="0"/>
          <c:showBubbleSize val="0"/>
        </c:dLbls>
        <c:gapWidth val="219"/>
        <c:overlap val="-27"/>
        <c:axId val="369987552"/>
        <c:axId val="369988864"/>
      </c:barChart>
      <c:catAx>
        <c:axId val="36998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88864"/>
        <c:crosses val="autoZero"/>
        <c:auto val="1"/>
        <c:lblAlgn val="ctr"/>
        <c:lblOffset val="100"/>
        <c:noMultiLvlLbl val="0"/>
      </c:catAx>
      <c:valAx>
        <c:axId val="36998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8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7.4784132724578E-3</c:v>
                </c:pt>
                <c:pt idx="1">
                  <c:v>9.9072996344525995E-3</c:v>
                </c:pt>
                <c:pt idx="2">
                  <c:v>3.0488915649250999E-2</c:v>
                </c:pt>
                <c:pt idx="3">
                  <c:v>8.8846106399285002E-3</c:v>
                </c:pt>
                <c:pt idx="4">
                  <c:v>5.5608714077249998E-3</c:v>
                </c:pt>
              </c:numCache>
            </c:numRef>
          </c:val>
          <c:extLst>
            <c:ext xmlns:c16="http://schemas.microsoft.com/office/drawing/2014/chart" uri="{C3380CC4-5D6E-409C-BE32-E72D297353CC}">
              <c16:uniqueId val="{00000000-A793-4A0A-A729-826E787D57A5}"/>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6.5457125905896002E-2</c:v>
                </c:pt>
                <c:pt idx="1">
                  <c:v>2.5975088458471001E-2</c:v>
                </c:pt>
                <c:pt idx="2">
                  <c:v>5.8701832484245001E-2</c:v>
                </c:pt>
                <c:pt idx="3">
                  <c:v>0.18283047542148001</c:v>
                </c:pt>
                <c:pt idx="4">
                  <c:v>3.0107575510625002E-2</c:v>
                </c:pt>
              </c:numCache>
            </c:numRef>
          </c:val>
          <c:extLst>
            <c:ext xmlns:c16="http://schemas.microsoft.com/office/drawing/2014/chart" uri="{C3380CC4-5D6E-409C-BE32-E72D297353CC}">
              <c16:uniqueId val="{00000001-A793-4A0A-A729-826E787D57A5}"/>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5.5474265705358003E-3</c:v>
                </c:pt>
                <c:pt idx="1">
                  <c:v>7.6694843249274997E-3</c:v>
                </c:pt>
                <c:pt idx="2">
                  <c:v>7.7296371431622001E-3</c:v>
                </c:pt>
                <c:pt idx="3">
                  <c:v>9.3928625673524002E-2</c:v>
                </c:pt>
                <c:pt idx="4">
                  <c:v>0.59551290052378003</c:v>
                </c:pt>
                <c:pt idx="5">
                  <c:v>1.3308811034433E-2</c:v>
                </c:pt>
              </c:numCache>
            </c:numRef>
          </c:val>
          <c:extLst>
            <c:ext xmlns:c16="http://schemas.microsoft.com/office/drawing/2014/chart" uri="{C3380CC4-5D6E-409C-BE32-E72D297353CC}">
              <c16:uniqueId val="{00000002-A793-4A0A-A729-826E787D57A5}"/>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8.2529794654679994E-2</c:v>
                </c:pt>
                <c:pt idx="1">
                  <c:v>5.7910737266166003E-2</c:v>
                </c:pt>
                <c:pt idx="2">
                  <c:v>0.13621301701575</c:v>
                </c:pt>
                <c:pt idx="3">
                  <c:v>3.151985377772E-2</c:v>
                </c:pt>
                <c:pt idx="4">
                  <c:v>0.43540295055673001</c:v>
                </c:pt>
                <c:pt idx="5">
                  <c:v>7.5349236249696999E-2</c:v>
                </c:pt>
              </c:numCache>
            </c:numRef>
          </c:val>
          <c:extLst>
            <c:ext xmlns:c16="http://schemas.microsoft.com/office/drawing/2014/chart" uri="{C3380CC4-5D6E-409C-BE32-E72D297353CC}">
              <c16:uniqueId val="{00000003-A793-4A0A-A729-826E787D57A5}"/>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2.5685742405461998E-2</c:v>
                </c:pt>
                <c:pt idx="1">
                  <c:v>1.5001120671955999E-2</c:v>
                </c:pt>
                <c:pt idx="2">
                  <c:v>0.11948931871185001</c:v>
                </c:pt>
                <c:pt idx="3">
                  <c:v>0.16043551488846999</c:v>
                </c:pt>
                <c:pt idx="4">
                  <c:v>2.2854648553157001E-2</c:v>
                </c:pt>
              </c:numCache>
            </c:numRef>
          </c:val>
          <c:extLst>
            <c:ext xmlns:c16="http://schemas.microsoft.com/office/drawing/2014/chart" uri="{C3380CC4-5D6E-409C-BE32-E72D297353CC}">
              <c16:uniqueId val="{00000004-A793-4A0A-A729-826E787D57A5}"/>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0.21228809778447</c:v>
                </c:pt>
                <c:pt idx="1">
                  <c:v>4.8716312479622E-2</c:v>
                </c:pt>
                <c:pt idx="2">
                  <c:v>1.2179078119905999E-2</c:v>
                </c:pt>
                <c:pt idx="3">
                  <c:v>8.8171450972233008E-3</c:v>
                </c:pt>
                <c:pt idx="4">
                  <c:v>2.7276060372705001E-3</c:v>
                </c:pt>
              </c:numCache>
            </c:numRef>
          </c:val>
          <c:extLst>
            <c:ext xmlns:c16="http://schemas.microsoft.com/office/drawing/2014/chart" uri="{C3380CC4-5D6E-409C-BE32-E72D297353CC}">
              <c16:uniqueId val="{00000005-A793-4A0A-A729-826E787D57A5}"/>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2.5121642582189001E-2</c:v>
                </c:pt>
                <c:pt idx="1">
                  <c:v>5.4585740525013998E-2</c:v>
                </c:pt>
                <c:pt idx="2">
                  <c:v>7.1058360446762999E-3</c:v>
                </c:pt>
                <c:pt idx="3">
                  <c:v>6.5890479686998996E-3</c:v>
                </c:pt>
                <c:pt idx="4">
                  <c:v>6.9622838013495003E-3</c:v>
                </c:pt>
                <c:pt idx="6">
                  <c:v>6.8905076796860996E-3</c:v>
                </c:pt>
              </c:numCache>
            </c:numRef>
          </c:val>
          <c:extLst>
            <c:ext xmlns:c16="http://schemas.microsoft.com/office/drawing/2014/chart" uri="{C3380CC4-5D6E-409C-BE32-E72D297353CC}">
              <c16:uniqueId val="{00000006-A793-4A0A-A729-826E787D57A5}"/>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0.51699416596522996</c:v>
                </c:pt>
                <c:pt idx="1">
                  <c:v>0.47626476649347999</c:v>
                </c:pt>
                <c:pt idx="2">
                  <c:v>0.81147585922206</c:v>
                </c:pt>
                <c:pt idx="3">
                  <c:v>0.28315051273865</c:v>
                </c:pt>
                <c:pt idx="4">
                  <c:v>0.64332903911460004</c:v>
                </c:pt>
                <c:pt idx="5">
                  <c:v>2.6484389361352001</c:v>
                </c:pt>
              </c:numCache>
            </c:numRef>
          </c:val>
          <c:extLst>
            <c:ext xmlns:c16="http://schemas.microsoft.com/office/drawing/2014/chart" uri="{C3380CC4-5D6E-409C-BE32-E72D297353CC}">
              <c16:uniqueId val="{00000007-A793-4A0A-A729-826E787D57A5}"/>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9.3903512443911999E-2</c:v>
                </c:pt>
                <c:pt idx="1">
                  <c:v>1.7146504815729002E-2</c:v>
                </c:pt>
                <c:pt idx="2">
                  <c:v>2.9577182060646998E-2</c:v>
                </c:pt>
                <c:pt idx="3">
                  <c:v>4.6657600640806998E-2</c:v>
                </c:pt>
                <c:pt idx="4">
                  <c:v>1.9006976012743999E-2</c:v>
                </c:pt>
              </c:numCache>
            </c:numRef>
          </c:val>
          <c:extLst>
            <c:ext xmlns:c16="http://schemas.microsoft.com/office/drawing/2014/chart" uri="{C3380CC4-5D6E-409C-BE32-E72D297353CC}">
              <c16:uniqueId val="{00000008-A793-4A0A-A729-826E787D57A5}"/>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2.5762166055804E-2</c:v>
                </c:pt>
                <c:pt idx="1">
                  <c:v>0.10447047967438999</c:v>
                </c:pt>
                <c:pt idx="2">
                  <c:v>2.6802205654349001E-2</c:v>
                </c:pt>
                <c:pt idx="3">
                  <c:v>2.5097251850922001E-2</c:v>
                </c:pt>
                <c:pt idx="4">
                  <c:v>0.11078155123831999</c:v>
                </c:pt>
              </c:numCache>
            </c:numRef>
          </c:val>
          <c:extLst>
            <c:ext xmlns:c16="http://schemas.microsoft.com/office/drawing/2014/chart" uri="{C3380CC4-5D6E-409C-BE32-E72D297353CC}">
              <c16:uniqueId val="{00000009-A793-4A0A-A729-826E787D57A5}"/>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0.17877324565909999</c:v>
                </c:pt>
                <c:pt idx="1">
                  <c:v>6.1829416858698999E-2</c:v>
                </c:pt>
                <c:pt idx="2">
                  <c:v>2.7873775253823001</c:v>
                </c:pt>
                <c:pt idx="3">
                  <c:v>0.10097734511456</c:v>
                </c:pt>
                <c:pt idx="4">
                  <c:v>0.10929312647693</c:v>
                </c:pt>
              </c:numCache>
            </c:numRef>
          </c:val>
          <c:extLst>
            <c:ext xmlns:c16="http://schemas.microsoft.com/office/drawing/2014/chart" uri="{C3380CC4-5D6E-409C-BE32-E72D297353CC}">
              <c16:uniqueId val="{0000000A-A793-4A0A-A729-826E787D57A5}"/>
            </c:ext>
          </c:extLst>
        </c:ser>
        <c:dLbls>
          <c:showLegendKey val="0"/>
          <c:showVal val="0"/>
          <c:showCatName val="0"/>
          <c:showSerName val="0"/>
          <c:showPercent val="0"/>
          <c:showBubbleSize val="0"/>
        </c:dLbls>
        <c:gapWidth val="219"/>
        <c:overlap val="-27"/>
        <c:axId val="369992472"/>
        <c:axId val="369985256"/>
      </c:barChart>
      <c:catAx>
        <c:axId val="36999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85256"/>
        <c:crosses val="autoZero"/>
        <c:auto val="1"/>
        <c:lblAlgn val="ctr"/>
        <c:lblOffset val="100"/>
        <c:noMultiLvlLbl val="0"/>
      </c:catAx>
      <c:valAx>
        <c:axId val="36998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0</c:v>
                </c:pt>
                <c:pt idx="1">
                  <c:v>21</c:v>
                </c:pt>
                <c:pt idx="2">
                  <c:v>1</c:v>
                </c:pt>
                <c:pt idx="3">
                  <c:v>2</c:v>
                </c:pt>
                <c:pt idx="4">
                  <c:v>16</c:v>
                </c:pt>
                <c:pt idx="5">
                  <c:v>3</c:v>
                </c:pt>
                <c:pt idx="6">
                  <c:v>6</c:v>
                </c:pt>
                <c:pt idx="7">
                  <c:v>0</c:v>
                </c:pt>
                <c:pt idx="8">
                  <c:v>4</c:v>
                </c:pt>
                <c:pt idx="9">
                  <c:v>7</c:v>
                </c:pt>
                <c:pt idx="10">
                  <c:v>1</c:v>
                </c:pt>
              </c:numCache>
            </c:numRef>
          </c:val>
          <c:extLst>
            <c:ext xmlns:c16="http://schemas.microsoft.com/office/drawing/2014/chart" uri="{C3380CC4-5D6E-409C-BE32-E72D297353CC}">
              <c16:uniqueId val="{00000000-D2A6-4CDA-B9FF-4E338EAC95CE}"/>
            </c:ext>
          </c:extLst>
        </c:ser>
        <c:ser>
          <c:idx val="1"/>
          <c:order val="1"/>
          <c:tx>
            <c:strRef>
              <c:f>Sheet1!$C$1</c:f>
              <c:strCache>
                <c:ptCount val="1"/>
                <c:pt idx="0">
                  <c:v>Live Video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0</c:v>
                </c:pt>
                <c:pt idx="1">
                  <c:v>2</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1-D2A6-4CDA-B9FF-4E338EAC95CE}"/>
            </c:ext>
          </c:extLst>
        </c:ser>
        <c:ser>
          <c:idx val="2"/>
          <c:order val="2"/>
          <c:tx>
            <c:strRef>
              <c:f>Sheet1!$D$1</c:f>
              <c:strCache>
                <c:ptCount val="1"/>
                <c:pt idx="0">
                  <c:v>Photo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11</c:v>
                </c:pt>
                <c:pt idx="1">
                  <c:v>5</c:v>
                </c:pt>
                <c:pt idx="2">
                  <c:v>22</c:v>
                </c:pt>
                <c:pt idx="3">
                  <c:v>4</c:v>
                </c:pt>
                <c:pt idx="4">
                  <c:v>9</c:v>
                </c:pt>
                <c:pt idx="5">
                  <c:v>8</c:v>
                </c:pt>
                <c:pt idx="6">
                  <c:v>18</c:v>
                </c:pt>
                <c:pt idx="7">
                  <c:v>27</c:v>
                </c:pt>
                <c:pt idx="8">
                  <c:v>21</c:v>
                </c:pt>
                <c:pt idx="9">
                  <c:v>48</c:v>
                </c:pt>
                <c:pt idx="10">
                  <c:v>15</c:v>
                </c:pt>
              </c:numCache>
            </c:numRef>
          </c:val>
          <c:extLst>
            <c:ext xmlns:c16="http://schemas.microsoft.com/office/drawing/2014/chart" uri="{C3380CC4-5D6E-409C-BE32-E72D297353CC}">
              <c16:uniqueId val="{00000002-D2A6-4CDA-B9FF-4E338EAC95CE}"/>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0</c:v>
                </c:pt>
                <c:pt idx="1">
                  <c:v>1</c:v>
                </c:pt>
                <c:pt idx="2">
                  <c:v>5</c:v>
                </c:pt>
                <c:pt idx="3">
                  <c:v>0</c:v>
                </c:pt>
                <c:pt idx="4">
                  <c:v>0</c:v>
                </c:pt>
                <c:pt idx="5">
                  <c:v>0</c:v>
                </c:pt>
                <c:pt idx="6">
                  <c:v>0</c:v>
                </c:pt>
                <c:pt idx="7">
                  <c:v>0</c:v>
                </c:pt>
                <c:pt idx="8">
                  <c:v>1</c:v>
                </c:pt>
                <c:pt idx="9">
                  <c:v>0</c:v>
                </c:pt>
                <c:pt idx="10">
                  <c:v>0</c:v>
                </c:pt>
              </c:numCache>
            </c:numRef>
          </c:val>
          <c:extLst>
            <c:ext xmlns:c16="http://schemas.microsoft.com/office/drawing/2014/chart" uri="{C3380CC4-5D6E-409C-BE32-E72D297353CC}">
              <c16:uniqueId val="{00000003-D2A6-4CDA-B9FF-4E338EAC95CE}"/>
            </c:ext>
          </c:extLst>
        </c:ser>
        <c:ser>
          <c:idx val="4"/>
          <c:order val="4"/>
          <c:tx>
            <c:strRef>
              <c:f>Sheet1!$F$1</c:f>
              <c:strCache>
                <c:ptCount val="1"/>
                <c:pt idx="0">
                  <c:v>Video</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2</c:v>
                </c:pt>
                <c:pt idx="1">
                  <c:v>20</c:v>
                </c:pt>
                <c:pt idx="2">
                  <c:v>8</c:v>
                </c:pt>
                <c:pt idx="3">
                  <c:v>9</c:v>
                </c:pt>
                <c:pt idx="4">
                  <c:v>9</c:v>
                </c:pt>
                <c:pt idx="5">
                  <c:v>3</c:v>
                </c:pt>
                <c:pt idx="6">
                  <c:v>1</c:v>
                </c:pt>
                <c:pt idx="7">
                  <c:v>37</c:v>
                </c:pt>
                <c:pt idx="8">
                  <c:v>8</c:v>
                </c:pt>
                <c:pt idx="9">
                  <c:v>13</c:v>
                </c:pt>
                <c:pt idx="10">
                  <c:v>25</c:v>
                </c:pt>
              </c:numCache>
            </c:numRef>
          </c:val>
          <c:extLst>
            <c:ext xmlns:c16="http://schemas.microsoft.com/office/drawing/2014/chart" uri="{C3380CC4-5D6E-409C-BE32-E72D297353CC}">
              <c16:uniqueId val="{00000004-D2A6-4CDA-B9FF-4E338EAC95CE}"/>
            </c:ext>
          </c:extLst>
        </c:ser>
        <c:dLbls>
          <c:showLegendKey val="0"/>
          <c:showVal val="0"/>
          <c:showCatName val="0"/>
          <c:showSerName val="0"/>
          <c:showPercent val="0"/>
          <c:showBubbleSize val="0"/>
        </c:dLbls>
        <c:gapWidth val="150"/>
        <c:overlap val="100"/>
        <c:axId val="369999360"/>
        <c:axId val="369996080"/>
      </c:barChart>
      <c:catAx>
        <c:axId val="36999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6080"/>
        <c:crosses val="autoZero"/>
        <c:auto val="1"/>
        <c:lblAlgn val="ctr"/>
        <c:lblOffset val="100"/>
        <c:noMultiLvlLbl val="0"/>
      </c:catAx>
      <c:valAx>
        <c:axId val="36999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1.1122084048439E-2</c:v>
                </c:pt>
                <c:pt idx="13">
                  <c:v>9.7797635598339001E-3</c:v>
                </c:pt>
                <c:pt idx="14">
                  <c:v>0</c:v>
                </c:pt>
                <c:pt idx="15">
                  <c:v>9.2044833504318999E-3</c:v>
                </c:pt>
                <c:pt idx="16">
                  <c:v>5.9445621638205999E-3</c:v>
                </c:pt>
                <c:pt idx="17">
                  <c:v>1.4318085211783E-2</c:v>
                </c:pt>
                <c:pt idx="18">
                  <c:v>9.3003633853322998E-3</c:v>
                </c:pt>
                <c:pt idx="19">
                  <c:v>0</c:v>
                </c:pt>
                <c:pt idx="20">
                  <c:v>0</c:v>
                </c:pt>
                <c:pt idx="21">
                  <c:v>0</c:v>
                </c:pt>
                <c:pt idx="22">
                  <c:v>0</c:v>
                </c:pt>
                <c:pt idx="23">
                  <c:v>0</c:v>
                </c:pt>
              </c:numCache>
            </c:numRef>
          </c:val>
          <c:smooth val="0"/>
          <c:extLst>
            <c:ext xmlns:c16="http://schemas.microsoft.com/office/drawing/2014/chart" uri="{C3380CC4-5D6E-409C-BE32-E72D297353CC}">
              <c16:uniqueId val="{00000000-3F7C-44C7-9C16-2EA28C9CC92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9.8730731941615007E-3</c:v>
                </c:pt>
                <c:pt idx="12">
                  <c:v>0</c:v>
                </c:pt>
                <c:pt idx="13">
                  <c:v>5.0002816642503001E-2</c:v>
                </c:pt>
                <c:pt idx="14">
                  <c:v>0.37691124018251998</c:v>
                </c:pt>
                <c:pt idx="15">
                  <c:v>1.6455121990268998E-2</c:v>
                </c:pt>
                <c:pt idx="16">
                  <c:v>0.10860380513578</c:v>
                </c:pt>
                <c:pt idx="17">
                  <c:v>2.3000109700812999E-2</c:v>
                </c:pt>
                <c:pt idx="18">
                  <c:v>4.0530003172428997E-2</c:v>
                </c:pt>
                <c:pt idx="19">
                  <c:v>1.9901802947690998E-2</c:v>
                </c:pt>
                <c:pt idx="20">
                  <c:v>9.2504469566919E-3</c:v>
                </c:pt>
                <c:pt idx="21">
                  <c:v>0</c:v>
                </c:pt>
                <c:pt idx="22">
                  <c:v>0</c:v>
                </c:pt>
                <c:pt idx="23">
                  <c:v>0.14800715130707001</c:v>
                </c:pt>
              </c:numCache>
            </c:numRef>
          </c:val>
          <c:smooth val="0"/>
          <c:extLst>
            <c:ext xmlns:c16="http://schemas.microsoft.com/office/drawing/2014/chart" uri="{C3380CC4-5D6E-409C-BE32-E72D297353CC}">
              <c16:uniqueId val="{00000001-3F7C-44C7-9C16-2EA28C9CC92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7.9871174831395008E-3</c:v>
                </c:pt>
                <c:pt idx="10">
                  <c:v>9.3125385390503995E-2</c:v>
                </c:pt>
                <c:pt idx="11">
                  <c:v>0</c:v>
                </c:pt>
                <c:pt idx="12">
                  <c:v>5.4142665924711997E-3</c:v>
                </c:pt>
                <c:pt idx="13">
                  <c:v>5.3232016363117003</c:v>
                </c:pt>
                <c:pt idx="14">
                  <c:v>1.4287647952354E-3</c:v>
                </c:pt>
                <c:pt idx="15">
                  <c:v>7.4446165646478001E-3</c:v>
                </c:pt>
                <c:pt idx="16">
                  <c:v>5.2638702982358999E-3</c:v>
                </c:pt>
                <c:pt idx="17">
                  <c:v>6.2414462107654002E-3</c:v>
                </c:pt>
                <c:pt idx="18">
                  <c:v>3.6283105984269001E-3</c:v>
                </c:pt>
                <c:pt idx="19">
                  <c:v>7.5950128588831997E-3</c:v>
                </c:pt>
                <c:pt idx="20">
                  <c:v>0</c:v>
                </c:pt>
                <c:pt idx="21">
                  <c:v>0</c:v>
                </c:pt>
                <c:pt idx="22">
                  <c:v>0</c:v>
                </c:pt>
                <c:pt idx="23">
                  <c:v>0</c:v>
                </c:pt>
              </c:numCache>
            </c:numRef>
          </c:val>
          <c:smooth val="0"/>
          <c:extLst>
            <c:ext xmlns:c16="http://schemas.microsoft.com/office/drawing/2014/chart" uri="{C3380CC4-5D6E-409C-BE32-E72D297353CC}">
              <c16:uniqueId val="{00000002-3F7C-44C7-9C16-2EA28C9CC92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5.9377586111489002E-2</c:v>
                </c:pt>
                <c:pt idx="11">
                  <c:v>0</c:v>
                </c:pt>
                <c:pt idx="12">
                  <c:v>9.3449750707401996E-2</c:v>
                </c:pt>
                <c:pt idx="13">
                  <c:v>0</c:v>
                </c:pt>
                <c:pt idx="14">
                  <c:v>8.2258163796336006E-2</c:v>
                </c:pt>
                <c:pt idx="15">
                  <c:v>9.7926385471827998E-2</c:v>
                </c:pt>
                <c:pt idx="16">
                  <c:v>6.9294575624350999E-2</c:v>
                </c:pt>
                <c:pt idx="17">
                  <c:v>0.23297153419868999</c:v>
                </c:pt>
                <c:pt idx="18">
                  <c:v>1.0944439366780001</c:v>
                </c:pt>
                <c:pt idx="19">
                  <c:v>9.9232070611452006E-2</c:v>
                </c:pt>
                <c:pt idx="20">
                  <c:v>0</c:v>
                </c:pt>
                <c:pt idx="21">
                  <c:v>0</c:v>
                </c:pt>
                <c:pt idx="22">
                  <c:v>0</c:v>
                </c:pt>
                <c:pt idx="23">
                  <c:v>0</c:v>
                </c:pt>
              </c:numCache>
            </c:numRef>
          </c:val>
          <c:smooth val="0"/>
          <c:extLst>
            <c:ext xmlns:c16="http://schemas.microsoft.com/office/drawing/2014/chart" uri="{C3380CC4-5D6E-409C-BE32-E72D297353CC}">
              <c16:uniqueId val="{00000003-3F7C-44C7-9C16-2EA28C9CC92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1.3177943417205001E-2</c:v>
                </c:pt>
                <c:pt idx="9">
                  <c:v>8.6274348309516996E-2</c:v>
                </c:pt>
                <c:pt idx="10">
                  <c:v>3.7680681958572E-2</c:v>
                </c:pt>
                <c:pt idx="11">
                  <c:v>0.13672116295351</c:v>
                </c:pt>
                <c:pt idx="12">
                  <c:v>7.8244039039656998E-3</c:v>
                </c:pt>
                <c:pt idx="13">
                  <c:v>6.0536177572788001E-2</c:v>
                </c:pt>
                <c:pt idx="14">
                  <c:v>1.1530700490055E-2</c:v>
                </c:pt>
                <c:pt idx="15">
                  <c:v>3.1091710249968998E-2</c:v>
                </c:pt>
                <c:pt idx="16">
                  <c:v>1.0707079026479001E-2</c:v>
                </c:pt>
                <c:pt idx="17">
                  <c:v>2.3885022443685001E-2</c:v>
                </c:pt>
                <c:pt idx="18">
                  <c:v>2.3885022443685001E-2</c:v>
                </c:pt>
                <c:pt idx="19">
                  <c:v>2.4296833175473001E-2</c:v>
                </c:pt>
                <c:pt idx="20">
                  <c:v>0</c:v>
                </c:pt>
                <c:pt idx="21">
                  <c:v>0</c:v>
                </c:pt>
                <c:pt idx="22">
                  <c:v>0</c:v>
                </c:pt>
                <c:pt idx="23">
                  <c:v>0</c:v>
                </c:pt>
              </c:numCache>
            </c:numRef>
          </c:val>
          <c:smooth val="0"/>
          <c:extLst>
            <c:ext xmlns:c16="http://schemas.microsoft.com/office/drawing/2014/chart" uri="{C3380CC4-5D6E-409C-BE32-E72D297353CC}">
              <c16:uniqueId val="{00000004-3F7C-44C7-9C16-2EA28C9CC92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0.73790250957903003</c:v>
                </c:pt>
                <c:pt idx="10">
                  <c:v>6.5340404476134997E-2</c:v>
                </c:pt>
                <c:pt idx="11">
                  <c:v>0</c:v>
                </c:pt>
                <c:pt idx="12">
                  <c:v>2.2012738207009001E-2</c:v>
                </c:pt>
                <c:pt idx="13">
                  <c:v>1.0657464031058999E-2</c:v>
                </c:pt>
                <c:pt idx="14">
                  <c:v>0</c:v>
                </c:pt>
                <c:pt idx="15">
                  <c:v>1.281433175163E-2</c:v>
                </c:pt>
                <c:pt idx="16">
                  <c:v>3.5398005531731003E-2</c:v>
                </c:pt>
                <c:pt idx="17">
                  <c:v>0.15529447588114001</c:v>
                </c:pt>
                <c:pt idx="18">
                  <c:v>0</c:v>
                </c:pt>
                <c:pt idx="19">
                  <c:v>3.6159252962521E-3</c:v>
                </c:pt>
                <c:pt idx="20">
                  <c:v>0</c:v>
                </c:pt>
                <c:pt idx="21">
                  <c:v>0</c:v>
                </c:pt>
                <c:pt idx="22">
                  <c:v>0</c:v>
                </c:pt>
                <c:pt idx="23">
                  <c:v>0</c:v>
                </c:pt>
              </c:numCache>
            </c:numRef>
          </c:val>
          <c:smooth val="0"/>
          <c:extLst>
            <c:ext xmlns:c16="http://schemas.microsoft.com/office/drawing/2014/chart" uri="{C3380CC4-5D6E-409C-BE32-E72D297353CC}">
              <c16:uniqueId val="{00000005-3F7C-44C7-9C16-2EA28C9CC92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8.1839405242891006E-3</c:v>
                </c:pt>
                <c:pt idx="11">
                  <c:v>1.1260609894323001E-2</c:v>
                </c:pt>
                <c:pt idx="12">
                  <c:v>9.3325637557682001E-3</c:v>
                </c:pt>
                <c:pt idx="13">
                  <c:v>8.1839405242891006E-3</c:v>
                </c:pt>
                <c:pt idx="14">
                  <c:v>8.8300410919961003E-3</c:v>
                </c:pt>
                <c:pt idx="15">
                  <c:v>6.0001206054392998E-2</c:v>
                </c:pt>
                <c:pt idx="16">
                  <c:v>4.6411557446955E-2</c:v>
                </c:pt>
                <c:pt idx="17">
                  <c:v>7.9685736683866998E-3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3F7C-44C7-9C16-2EA28C9CC92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0.72024833744129002</c:v>
                </c:pt>
                <c:pt idx="9">
                  <c:v>2.0289804523399999</c:v>
                </c:pt>
                <c:pt idx="10">
                  <c:v>1.1664862830978999</c:v>
                </c:pt>
                <c:pt idx="11">
                  <c:v>0.35859821885318</c:v>
                </c:pt>
                <c:pt idx="12">
                  <c:v>3.2065293214900001</c:v>
                </c:pt>
                <c:pt idx="13">
                  <c:v>0.29450832441984998</c:v>
                </c:pt>
                <c:pt idx="14">
                  <c:v>0.65819304283123004</c:v>
                </c:pt>
                <c:pt idx="15">
                  <c:v>0.53622085954784005</c:v>
                </c:pt>
                <c:pt idx="16">
                  <c:v>0.24333813886434</c:v>
                </c:pt>
                <c:pt idx="17">
                  <c:v>0.31092007095355001</c:v>
                </c:pt>
                <c:pt idx="18">
                  <c:v>0.24047032197057999</c:v>
                </c:pt>
                <c:pt idx="19">
                  <c:v>0.18761916941821999</c:v>
                </c:pt>
                <c:pt idx="20">
                  <c:v>9.7660791517463E-2</c:v>
                </c:pt>
                <c:pt idx="21">
                  <c:v>0</c:v>
                </c:pt>
                <c:pt idx="22">
                  <c:v>0</c:v>
                </c:pt>
                <c:pt idx="23">
                  <c:v>0</c:v>
                </c:pt>
              </c:numCache>
            </c:numRef>
          </c:val>
          <c:smooth val="0"/>
          <c:extLst>
            <c:ext xmlns:c16="http://schemas.microsoft.com/office/drawing/2014/chart" uri="{C3380CC4-5D6E-409C-BE32-E72D297353CC}">
              <c16:uniqueId val="{00000007-3F7C-44C7-9C16-2EA28C9CC92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0.11924884541322001</c:v>
                </c:pt>
                <c:pt idx="10">
                  <c:v>2.1383331862522E-2</c:v>
                </c:pt>
                <c:pt idx="11">
                  <c:v>7.2409166095312996E-3</c:v>
                </c:pt>
                <c:pt idx="12">
                  <c:v>3.5035476720076002E-2</c:v>
                </c:pt>
                <c:pt idx="13">
                  <c:v>0.10988090954964</c:v>
                </c:pt>
                <c:pt idx="14">
                  <c:v>2.1100483557462E-2</c:v>
                </c:pt>
                <c:pt idx="15">
                  <c:v>2.5343208133359999E-2</c:v>
                </c:pt>
                <c:pt idx="16">
                  <c:v>2.8058551861934001E-2</c:v>
                </c:pt>
                <c:pt idx="17">
                  <c:v>6.8788707790546993E-2</c:v>
                </c:pt>
                <c:pt idx="18">
                  <c:v>3.6792907522181E-2</c:v>
                </c:pt>
                <c:pt idx="19">
                  <c:v>0</c:v>
                </c:pt>
                <c:pt idx="20">
                  <c:v>1.1653350168464E-2</c:v>
                </c:pt>
                <c:pt idx="21">
                  <c:v>1.2219046778584E-2</c:v>
                </c:pt>
                <c:pt idx="22">
                  <c:v>0</c:v>
                </c:pt>
                <c:pt idx="23">
                  <c:v>0</c:v>
                </c:pt>
              </c:numCache>
            </c:numRef>
          </c:val>
          <c:smooth val="0"/>
          <c:extLst>
            <c:ext xmlns:c16="http://schemas.microsoft.com/office/drawing/2014/chart" uri="{C3380CC4-5D6E-409C-BE32-E72D297353CC}">
              <c16:uniqueId val="{00000008-3F7C-44C7-9C16-2EA28C9CC925}"/>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1.9702972394653E-2</c:v>
                </c:pt>
                <c:pt idx="10">
                  <c:v>9.4122299668792E-2</c:v>
                </c:pt>
                <c:pt idx="11">
                  <c:v>2.6101141924959E-2</c:v>
                </c:pt>
                <c:pt idx="12">
                  <c:v>0.39899154678926002</c:v>
                </c:pt>
                <c:pt idx="13">
                  <c:v>2.6694349695981001E-2</c:v>
                </c:pt>
                <c:pt idx="14">
                  <c:v>4.1016080167792998E-2</c:v>
                </c:pt>
                <c:pt idx="15">
                  <c:v>2.4321518611894001E-2</c:v>
                </c:pt>
                <c:pt idx="16">
                  <c:v>1.9279252558209E-2</c:v>
                </c:pt>
                <c:pt idx="17">
                  <c:v>2.3209254041227999E-2</c:v>
                </c:pt>
                <c:pt idx="18">
                  <c:v>4.2381399640779999E-2</c:v>
                </c:pt>
                <c:pt idx="19">
                  <c:v>3.0253596322112001E-2</c:v>
                </c:pt>
                <c:pt idx="20">
                  <c:v>2.1948687527807001E-2</c:v>
                </c:pt>
                <c:pt idx="21">
                  <c:v>0</c:v>
                </c:pt>
                <c:pt idx="22">
                  <c:v>0</c:v>
                </c:pt>
                <c:pt idx="23">
                  <c:v>0</c:v>
                </c:pt>
              </c:numCache>
            </c:numRef>
          </c:val>
          <c:smooth val="0"/>
          <c:extLst>
            <c:ext xmlns:c16="http://schemas.microsoft.com/office/drawing/2014/chart" uri="{C3380CC4-5D6E-409C-BE32-E72D297353CC}">
              <c16:uniqueId val="{00000009-3F7C-44C7-9C16-2EA28C9CC92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15.090084301429</c:v>
                </c:pt>
                <c:pt idx="10">
                  <c:v>0.12122614029676999</c:v>
                </c:pt>
                <c:pt idx="11">
                  <c:v>6.8109386244474004E-2</c:v>
                </c:pt>
                <c:pt idx="12">
                  <c:v>0.20609514752749999</c:v>
                </c:pt>
                <c:pt idx="13">
                  <c:v>5.0974949453411002E-2</c:v>
                </c:pt>
                <c:pt idx="14">
                  <c:v>0</c:v>
                </c:pt>
                <c:pt idx="15">
                  <c:v>5.0852560619190003E-2</c:v>
                </c:pt>
                <c:pt idx="16">
                  <c:v>4.2407731057879997E-2</c:v>
                </c:pt>
                <c:pt idx="17">
                  <c:v>5.1831671292965002E-2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3F7C-44C7-9C16-2EA28C9CC925}"/>
            </c:ext>
          </c:extLst>
        </c:ser>
        <c:dLbls>
          <c:showLegendKey val="0"/>
          <c:showVal val="0"/>
          <c:showCatName val="0"/>
          <c:showSerName val="0"/>
          <c:showPercent val="0"/>
          <c:showBubbleSize val="0"/>
        </c:dLbls>
        <c:smooth val="0"/>
        <c:axId val="369997720"/>
        <c:axId val="369995096"/>
      </c:lineChart>
      <c:catAx>
        <c:axId val="36999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5096"/>
        <c:crosses val="autoZero"/>
        <c:auto val="1"/>
        <c:lblAlgn val="ctr"/>
        <c:lblOffset val="100"/>
        <c:noMultiLvlLbl val="0"/>
      </c:catAx>
      <c:valAx>
        <c:axId val="36999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3</c:v>
                </c:pt>
                <c:pt idx="16">
                  <c:v>3</c:v>
                </c:pt>
                <c:pt idx="17">
                  <c:v>3</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9995-4CB1-BF04-DC15957015B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6</c:v>
                </c:pt>
                <c:pt idx="14">
                  <c:v>6</c:v>
                </c:pt>
                <c:pt idx="15">
                  <c:v>2</c:v>
                </c:pt>
                <c:pt idx="16">
                  <c:v>4</c:v>
                </c:pt>
                <c:pt idx="17">
                  <c:v>12</c:v>
                </c:pt>
                <c:pt idx="18">
                  <c:v>12</c:v>
                </c:pt>
                <c:pt idx="19">
                  <c:v>4</c:v>
                </c:pt>
                <c:pt idx="20">
                  <c:v>1</c:v>
                </c:pt>
                <c:pt idx="21">
                  <c:v>0</c:v>
                </c:pt>
                <c:pt idx="22">
                  <c:v>0</c:v>
                </c:pt>
                <c:pt idx="23">
                  <c:v>1</c:v>
                </c:pt>
              </c:numCache>
            </c:numRef>
          </c:val>
          <c:smooth val="0"/>
          <c:extLst>
            <c:ext xmlns:c16="http://schemas.microsoft.com/office/drawing/2014/chart" uri="{C3380CC4-5D6E-409C-BE32-E72D297353CC}">
              <c16:uniqueId val="{00000001-9995-4CB1-BF04-DC15957015B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14</c:v>
                </c:pt>
                <c:pt idx="10">
                  <c:v>5</c:v>
                </c:pt>
                <c:pt idx="11">
                  <c:v>0</c:v>
                </c:pt>
                <c:pt idx="12">
                  <c:v>1</c:v>
                </c:pt>
                <c:pt idx="13">
                  <c:v>1</c:v>
                </c:pt>
                <c:pt idx="14">
                  <c:v>1</c:v>
                </c:pt>
                <c:pt idx="15">
                  <c:v>1</c:v>
                </c:pt>
                <c:pt idx="16">
                  <c:v>3</c:v>
                </c:pt>
                <c:pt idx="17">
                  <c:v>4</c:v>
                </c:pt>
                <c:pt idx="18">
                  <c:v>4</c:v>
                </c:pt>
                <c:pt idx="19">
                  <c:v>2</c:v>
                </c:pt>
                <c:pt idx="20">
                  <c:v>0</c:v>
                </c:pt>
                <c:pt idx="21">
                  <c:v>0</c:v>
                </c:pt>
                <c:pt idx="22">
                  <c:v>0</c:v>
                </c:pt>
                <c:pt idx="23">
                  <c:v>0</c:v>
                </c:pt>
              </c:numCache>
            </c:numRef>
          </c:val>
          <c:smooth val="0"/>
          <c:extLst>
            <c:ext xmlns:c16="http://schemas.microsoft.com/office/drawing/2014/chart" uri="{C3380CC4-5D6E-409C-BE32-E72D297353CC}">
              <c16:uniqueId val="{00000002-9995-4CB1-BF04-DC15957015B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1</c:v>
                </c:pt>
                <c:pt idx="13">
                  <c:v>0</c:v>
                </c:pt>
                <c:pt idx="14">
                  <c:v>1</c:v>
                </c:pt>
                <c:pt idx="15">
                  <c:v>1</c:v>
                </c:pt>
                <c:pt idx="16">
                  <c:v>2</c:v>
                </c:pt>
                <c:pt idx="17">
                  <c:v>1</c:v>
                </c:pt>
                <c:pt idx="18">
                  <c:v>2</c:v>
                </c:pt>
                <c:pt idx="19">
                  <c:v>4</c:v>
                </c:pt>
                <c:pt idx="20">
                  <c:v>0</c:v>
                </c:pt>
                <c:pt idx="21">
                  <c:v>0</c:v>
                </c:pt>
                <c:pt idx="22">
                  <c:v>0</c:v>
                </c:pt>
                <c:pt idx="23">
                  <c:v>0</c:v>
                </c:pt>
              </c:numCache>
            </c:numRef>
          </c:val>
          <c:smooth val="0"/>
          <c:extLst>
            <c:ext xmlns:c16="http://schemas.microsoft.com/office/drawing/2014/chart" uri="{C3380CC4-5D6E-409C-BE32-E72D297353CC}">
              <c16:uniqueId val="{00000003-9995-4CB1-BF04-DC15957015B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8</c:v>
                </c:pt>
                <c:pt idx="10">
                  <c:v>10</c:v>
                </c:pt>
                <c:pt idx="11">
                  <c:v>5</c:v>
                </c:pt>
                <c:pt idx="12">
                  <c:v>1</c:v>
                </c:pt>
                <c:pt idx="13">
                  <c:v>1</c:v>
                </c:pt>
                <c:pt idx="14">
                  <c:v>1</c:v>
                </c:pt>
                <c:pt idx="15">
                  <c:v>2</c:v>
                </c:pt>
                <c:pt idx="16">
                  <c:v>1</c:v>
                </c:pt>
                <c:pt idx="17">
                  <c:v>2</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4-9995-4CB1-BF04-DC15957015B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2</c:v>
                </c:pt>
                <c:pt idx="13">
                  <c:v>2</c:v>
                </c:pt>
                <c:pt idx="14">
                  <c:v>0</c:v>
                </c:pt>
                <c:pt idx="15">
                  <c:v>1</c:v>
                </c:pt>
                <c:pt idx="16">
                  <c:v>1</c:v>
                </c:pt>
                <c:pt idx="17">
                  <c:v>3</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5-9995-4CB1-BF04-DC15957015B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7</c:v>
                </c:pt>
                <c:pt idx="12">
                  <c:v>3</c:v>
                </c:pt>
                <c:pt idx="13">
                  <c:v>2</c:v>
                </c:pt>
                <c:pt idx="14">
                  <c:v>4</c:v>
                </c:pt>
                <c:pt idx="15">
                  <c:v>5</c:v>
                </c:pt>
                <c:pt idx="16">
                  <c:v>2</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995-4CB1-BF04-DC15957015B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2</c:v>
                </c:pt>
                <c:pt idx="9">
                  <c:v>3</c:v>
                </c:pt>
                <c:pt idx="10">
                  <c:v>11</c:v>
                </c:pt>
                <c:pt idx="11">
                  <c:v>8</c:v>
                </c:pt>
                <c:pt idx="12">
                  <c:v>1</c:v>
                </c:pt>
                <c:pt idx="13">
                  <c:v>8</c:v>
                </c:pt>
                <c:pt idx="14">
                  <c:v>4</c:v>
                </c:pt>
                <c:pt idx="15">
                  <c:v>7</c:v>
                </c:pt>
                <c:pt idx="16">
                  <c:v>5</c:v>
                </c:pt>
                <c:pt idx="17">
                  <c:v>7</c:v>
                </c:pt>
                <c:pt idx="18">
                  <c:v>3</c:v>
                </c:pt>
                <c:pt idx="19">
                  <c:v>4</c:v>
                </c:pt>
                <c:pt idx="20">
                  <c:v>1</c:v>
                </c:pt>
                <c:pt idx="21">
                  <c:v>0</c:v>
                </c:pt>
                <c:pt idx="22">
                  <c:v>0</c:v>
                </c:pt>
                <c:pt idx="23">
                  <c:v>0</c:v>
                </c:pt>
              </c:numCache>
            </c:numRef>
          </c:val>
          <c:smooth val="0"/>
          <c:extLst>
            <c:ext xmlns:c16="http://schemas.microsoft.com/office/drawing/2014/chart" uri="{C3380CC4-5D6E-409C-BE32-E72D297353CC}">
              <c16:uniqueId val="{00000007-9995-4CB1-BF04-DC15957015B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6</c:v>
                </c:pt>
                <c:pt idx="13">
                  <c:v>5</c:v>
                </c:pt>
                <c:pt idx="14">
                  <c:v>4</c:v>
                </c:pt>
                <c:pt idx="15">
                  <c:v>1</c:v>
                </c:pt>
                <c:pt idx="16">
                  <c:v>1</c:v>
                </c:pt>
                <c:pt idx="17">
                  <c:v>3</c:v>
                </c:pt>
                <c:pt idx="18">
                  <c:v>5</c:v>
                </c:pt>
                <c:pt idx="19">
                  <c:v>0</c:v>
                </c:pt>
                <c:pt idx="20">
                  <c:v>4</c:v>
                </c:pt>
                <c:pt idx="21">
                  <c:v>1</c:v>
                </c:pt>
                <c:pt idx="22">
                  <c:v>0</c:v>
                </c:pt>
                <c:pt idx="23">
                  <c:v>0</c:v>
                </c:pt>
              </c:numCache>
            </c:numRef>
          </c:val>
          <c:smooth val="0"/>
          <c:extLst>
            <c:ext xmlns:c16="http://schemas.microsoft.com/office/drawing/2014/chart" uri="{C3380CC4-5D6E-409C-BE32-E72D297353CC}">
              <c16:uniqueId val="{00000008-9995-4CB1-BF04-DC15957015B1}"/>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14</c:v>
                </c:pt>
                <c:pt idx="10">
                  <c:v>6</c:v>
                </c:pt>
                <c:pt idx="11">
                  <c:v>2</c:v>
                </c:pt>
                <c:pt idx="12">
                  <c:v>5</c:v>
                </c:pt>
                <c:pt idx="13">
                  <c:v>8</c:v>
                </c:pt>
                <c:pt idx="14">
                  <c:v>7</c:v>
                </c:pt>
                <c:pt idx="15">
                  <c:v>1</c:v>
                </c:pt>
                <c:pt idx="16">
                  <c:v>2</c:v>
                </c:pt>
                <c:pt idx="17">
                  <c:v>8</c:v>
                </c:pt>
                <c:pt idx="18">
                  <c:v>9</c:v>
                </c:pt>
                <c:pt idx="19">
                  <c:v>5</c:v>
                </c:pt>
                <c:pt idx="20">
                  <c:v>1</c:v>
                </c:pt>
                <c:pt idx="21">
                  <c:v>0</c:v>
                </c:pt>
                <c:pt idx="22">
                  <c:v>0</c:v>
                </c:pt>
                <c:pt idx="23">
                  <c:v>0</c:v>
                </c:pt>
              </c:numCache>
            </c:numRef>
          </c:val>
          <c:smooth val="0"/>
          <c:extLst>
            <c:ext xmlns:c16="http://schemas.microsoft.com/office/drawing/2014/chart" uri="{C3380CC4-5D6E-409C-BE32-E72D297353CC}">
              <c16:uniqueId val="{00000009-9995-4CB1-BF04-DC15957015B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2</c:v>
                </c:pt>
                <c:pt idx="10">
                  <c:v>6</c:v>
                </c:pt>
                <c:pt idx="11">
                  <c:v>6</c:v>
                </c:pt>
                <c:pt idx="12">
                  <c:v>8</c:v>
                </c:pt>
                <c:pt idx="13">
                  <c:v>6</c:v>
                </c:pt>
                <c:pt idx="14">
                  <c:v>0</c:v>
                </c:pt>
                <c:pt idx="15">
                  <c:v>7</c:v>
                </c:pt>
                <c:pt idx="16">
                  <c:v>3</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9995-4CB1-BF04-DC15957015B1}"/>
            </c:ext>
          </c:extLst>
        </c:ser>
        <c:dLbls>
          <c:showLegendKey val="0"/>
          <c:showVal val="0"/>
          <c:showCatName val="0"/>
          <c:showSerName val="0"/>
          <c:showPercent val="0"/>
          <c:showBubbleSize val="0"/>
        </c:dLbls>
        <c:smooth val="0"/>
        <c:axId val="369995752"/>
        <c:axId val="369999688"/>
      </c:lineChart>
      <c:catAx>
        <c:axId val="36999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9688"/>
        <c:crosses val="autoZero"/>
        <c:auto val="1"/>
        <c:lblAlgn val="ctr"/>
        <c:lblOffset val="100"/>
        <c:noMultiLvlLbl val="0"/>
      </c:catAx>
      <c:valAx>
        <c:axId val="36999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9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9.9365817461525997E-3</c:v>
                </c:pt>
                <c:pt idx="3">
                  <c:v>0</c:v>
                </c:pt>
                <c:pt idx="4">
                  <c:v>9.2978894879990996E-3</c:v>
                </c:pt>
                <c:pt idx="5">
                  <c:v>0</c:v>
                </c:pt>
                <c:pt idx="6">
                  <c:v>0</c:v>
                </c:pt>
              </c:numCache>
            </c:numRef>
          </c:val>
          <c:extLst>
            <c:ext xmlns:c16="http://schemas.microsoft.com/office/drawing/2014/chart" uri="{C3380CC4-5D6E-409C-BE32-E72D297353CC}">
              <c16:uniqueId val="{00000000-DB1A-4913-88E5-0905576DB5C1}"/>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2.8626056310396001E-2</c:v>
                </c:pt>
                <c:pt idx="1">
                  <c:v>4.2681850572933999E-2</c:v>
                </c:pt>
                <c:pt idx="2">
                  <c:v>8.2256315216453005E-2</c:v>
                </c:pt>
                <c:pt idx="3">
                  <c:v>0</c:v>
                </c:pt>
                <c:pt idx="4">
                  <c:v>0.12336112532361</c:v>
                </c:pt>
                <c:pt idx="5">
                  <c:v>0</c:v>
                </c:pt>
                <c:pt idx="6">
                  <c:v>0</c:v>
                </c:pt>
              </c:numCache>
            </c:numRef>
          </c:val>
          <c:extLst>
            <c:ext xmlns:c16="http://schemas.microsoft.com/office/drawing/2014/chart" uri="{C3380CC4-5D6E-409C-BE32-E72D297353CC}">
              <c16:uniqueId val="{00000001-DB1A-4913-88E5-0905576DB5C1}"/>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9.9650490636288003E-3</c:v>
                </c:pt>
                <c:pt idx="1">
                  <c:v>1.7808769879885E-2</c:v>
                </c:pt>
                <c:pt idx="2">
                  <c:v>0.24715225669349</c:v>
                </c:pt>
                <c:pt idx="3">
                  <c:v>0</c:v>
                </c:pt>
                <c:pt idx="4">
                  <c:v>6.0118494446593E-2</c:v>
                </c:pt>
                <c:pt idx="5">
                  <c:v>0</c:v>
                </c:pt>
                <c:pt idx="6">
                  <c:v>0</c:v>
                </c:pt>
              </c:numCache>
            </c:numRef>
          </c:val>
          <c:extLst>
            <c:ext xmlns:c16="http://schemas.microsoft.com/office/drawing/2014/chart" uri="{C3380CC4-5D6E-409C-BE32-E72D297353CC}">
              <c16:uniqueId val="{00000002-DB1A-4913-88E5-0905576DB5C1}"/>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7.7067769010847997E-2</c:v>
                </c:pt>
                <c:pt idx="2">
                  <c:v>9.9657536622431001E-2</c:v>
                </c:pt>
                <c:pt idx="3">
                  <c:v>0</c:v>
                </c:pt>
                <c:pt idx="4">
                  <c:v>0.31876706975215002</c:v>
                </c:pt>
                <c:pt idx="5">
                  <c:v>0</c:v>
                </c:pt>
                <c:pt idx="6">
                  <c:v>0</c:v>
                </c:pt>
              </c:numCache>
            </c:numRef>
          </c:val>
          <c:extLst>
            <c:ext xmlns:c16="http://schemas.microsoft.com/office/drawing/2014/chart" uri="{C3380CC4-5D6E-409C-BE32-E72D297353CC}">
              <c16:uniqueId val="{00000003-DB1A-4913-88E5-0905576DB5C1}"/>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6.9168959796076998E-2</c:v>
                </c:pt>
                <c:pt idx="2">
                  <c:v>1.7706843591961001E-2</c:v>
                </c:pt>
                <c:pt idx="3">
                  <c:v>0</c:v>
                </c:pt>
                <c:pt idx="4">
                  <c:v>8.3419842475182998E-2</c:v>
                </c:pt>
                <c:pt idx="5">
                  <c:v>0</c:v>
                </c:pt>
                <c:pt idx="6">
                  <c:v>0</c:v>
                </c:pt>
              </c:numCache>
            </c:numRef>
          </c:val>
          <c:extLst>
            <c:ext xmlns:c16="http://schemas.microsoft.com/office/drawing/2014/chart" uri="{C3380CC4-5D6E-409C-BE32-E72D297353CC}">
              <c16:uniqueId val="{00000004-DB1A-4913-88E5-0905576DB5C1}"/>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9.2867330731461993E-3</c:v>
                </c:pt>
                <c:pt idx="2">
                  <c:v>0.10363876349319</c:v>
                </c:pt>
                <c:pt idx="3">
                  <c:v>0</c:v>
                </c:pt>
                <c:pt idx="4">
                  <c:v>0.19991582700048999</c:v>
                </c:pt>
                <c:pt idx="5">
                  <c:v>0</c:v>
                </c:pt>
                <c:pt idx="6">
                  <c:v>0</c:v>
                </c:pt>
              </c:numCache>
            </c:numRef>
          </c:val>
          <c:extLst>
            <c:ext xmlns:c16="http://schemas.microsoft.com/office/drawing/2014/chart" uri="{C3380CC4-5D6E-409C-BE32-E72D297353CC}">
              <c16:uniqueId val="{00000005-DB1A-4913-88E5-0905576DB5C1}"/>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1.6054198255138999E-2</c:v>
                </c:pt>
                <c:pt idx="2">
                  <c:v>2.5775328604211001E-2</c:v>
                </c:pt>
                <c:pt idx="3">
                  <c:v>0</c:v>
                </c:pt>
                <c:pt idx="4">
                  <c:v>8.1826716853719995E-3</c:v>
                </c:pt>
                <c:pt idx="5">
                  <c:v>0</c:v>
                </c:pt>
                <c:pt idx="6">
                  <c:v>0</c:v>
                </c:pt>
              </c:numCache>
            </c:numRef>
          </c:val>
          <c:extLst>
            <c:ext xmlns:c16="http://schemas.microsoft.com/office/drawing/2014/chart" uri="{C3380CC4-5D6E-409C-BE32-E72D297353CC}">
              <c16:uniqueId val="{00000006-DB1A-4913-88E5-0905576DB5C1}"/>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c:v>
                </c:pt>
                <c:pt idx="2">
                  <c:v>0.2795936274443</c:v>
                </c:pt>
                <c:pt idx="3">
                  <c:v>0</c:v>
                </c:pt>
                <c:pt idx="4">
                  <c:v>0.91284891104107002</c:v>
                </c:pt>
                <c:pt idx="5">
                  <c:v>0</c:v>
                </c:pt>
                <c:pt idx="6">
                  <c:v>0</c:v>
                </c:pt>
              </c:numCache>
            </c:numRef>
          </c:val>
          <c:extLst>
            <c:ext xmlns:c16="http://schemas.microsoft.com/office/drawing/2014/chart" uri="{C3380CC4-5D6E-409C-BE32-E72D297353CC}">
              <c16:uniqueId val="{00000007-DB1A-4913-88E5-0905576DB5C1}"/>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1.8088211686340999E-3</c:v>
                </c:pt>
                <c:pt idx="1">
                  <c:v>5.0351911403964E-2</c:v>
                </c:pt>
                <c:pt idx="2">
                  <c:v>4.4341193538078999E-2</c:v>
                </c:pt>
                <c:pt idx="3">
                  <c:v>0</c:v>
                </c:pt>
                <c:pt idx="4">
                  <c:v>4.7705760871732998E-2</c:v>
                </c:pt>
                <c:pt idx="5">
                  <c:v>0</c:v>
                </c:pt>
                <c:pt idx="6">
                  <c:v>0</c:v>
                </c:pt>
              </c:numCache>
            </c:numRef>
          </c:val>
          <c:extLst>
            <c:ext xmlns:c16="http://schemas.microsoft.com/office/drawing/2014/chart" uri="{C3380CC4-5D6E-409C-BE32-E72D297353CC}">
              <c16:uniqueId val="{00000008-DB1A-4913-88E5-0905576DB5C1}"/>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5.3244994667261999E-2</c:v>
                </c:pt>
                <c:pt idx="2">
                  <c:v>7.2545507191879993E-2</c:v>
                </c:pt>
                <c:pt idx="3">
                  <c:v>0</c:v>
                </c:pt>
                <c:pt idx="4">
                  <c:v>2.5879114747085E-2</c:v>
                </c:pt>
                <c:pt idx="5">
                  <c:v>0</c:v>
                </c:pt>
                <c:pt idx="6">
                  <c:v>0</c:v>
                </c:pt>
              </c:numCache>
            </c:numRef>
          </c:val>
          <c:extLst>
            <c:ext xmlns:c16="http://schemas.microsoft.com/office/drawing/2014/chart" uri="{C3380CC4-5D6E-409C-BE32-E72D297353CC}">
              <c16:uniqueId val="{00000009-DB1A-4913-88E5-0905576DB5C1}"/>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1.7972184588159999E-2</c:v>
                </c:pt>
                <c:pt idx="2">
                  <c:v>0.11448850134306</c:v>
                </c:pt>
                <c:pt idx="3">
                  <c:v>0</c:v>
                </c:pt>
                <c:pt idx="4">
                  <c:v>1.3637551924505</c:v>
                </c:pt>
                <c:pt idx="5">
                  <c:v>0</c:v>
                </c:pt>
                <c:pt idx="6">
                  <c:v>0</c:v>
                </c:pt>
              </c:numCache>
            </c:numRef>
          </c:val>
          <c:extLst>
            <c:ext xmlns:c16="http://schemas.microsoft.com/office/drawing/2014/chart" uri="{C3380CC4-5D6E-409C-BE32-E72D297353CC}">
              <c16:uniqueId val="{0000000A-DB1A-4913-88E5-0905576DB5C1}"/>
            </c:ext>
          </c:extLst>
        </c:ser>
        <c:dLbls>
          <c:showLegendKey val="0"/>
          <c:showVal val="0"/>
          <c:showCatName val="0"/>
          <c:showSerName val="0"/>
          <c:showPercent val="0"/>
          <c:showBubbleSize val="0"/>
        </c:dLbls>
        <c:gapWidth val="219"/>
        <c:overlap val="-27"/>
        <c:axId val="370007888"/>
        <c:axId val="370006248"/>
      </c:barChart>
      <c:catAx>
        <c:axId val="37000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06248"/>
        <c:crosses val="autoZero"/>
        <c:auto val="1"/>
        <c:lblAlgn val="ctr"/>
        <c:lblOffset val="100"/>
        <c:noMultiLvlLbl val="0"/>
      </c:catAx>
      <c:valAx>
        <c:axId val="37000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457</c:v>
                </c:pt>
                <c:pt idx="1">
                  <c:v>27053</c:v>
                </c:pt>
                <c:pt idx="2">
                  <c:v>55616</c:v>
                </c:pt>
                <c:pt idx="3">
                  <c:v>10336</c:v>
                </c:pt>
                <c:pt idx="4">
                  <c:v>3820</c:v>
                </c:pt>
                <c:pt idx="5">
                  <c:v>7847</c:v>
                </c:pt>
                <c:pt idx="6">
                  <c:v>1252</c:v>
                </c:pt>
                <c:pt idx="7">
                  <c:v>42846</c:v>
                </c:pt>
                <c:pt idx="8">
                  <c:v>4719</c:v>
                </c:pt>
                <c:pt idx="9">
                  <c:v>4813</c:v>
                </c:pt>
                <c:pt idx="10">
                  <c:v>16916</c:v>
                </c:pt>
              </c:numCache>
            </c:numRef>
          </c:val>
          <c:extLst>
            <c:ext xmlns:c16="http://schemas.microsoft.com/office/drawing/2014/chart" uri="{C3380CC4-5D6E-409C-BE32-E72D297353CC}">
              <c16:uniqueId val="{00000000-F896-4414-87E2-F61B33275CC4}"/>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41</c:v>
                </c:pt>
                <c:pt idx="1">
                  <c:v>5413</c:v>
                </c:pt>
                <c:pt idx="2">
                  <c:v>8859</c:v>
                </c:pt>
                <c:pt idx="3">
                  <c:v>725</c:v>
                </c:pt>
                <c:pt idx="4">
                  <c:v>205</c:v>
                </c:pt>
                <c:pt idx="5">
                  <c:v>260</c:v>
                </c:pt>
                <c:pt idx="6">
                  <c:v>177</c:v>
                </c:pt>
                <c:pt idx="7">
                  <c:v>2914</c:v>
                </c:pt>
                <c:pt idx="8">
                  <c:v>328</c:v>
                </c:pt>
                <c:pt idx="9">
                  <c:v>262</c:v>
                </c:pt>
                <c:pt idx="10">
                  <c:v>1405</c:v>
                </c:pt>
              </c:numCache>
            </c:numRef>
          </c:val>
          <c:extLst>
            <c:ext xmlns:c16="http://schemas.microsoft.com/office/drawing/2014/chart" uri="{C3380CC4-5D6E-409C-BE32-E72D297353CC}">
              <c16:uniqueId val="{00000001-F896-4414-87E2-F61B33275CC4}"/>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2</c:v>
                </c:pt>
                <c:pt idx="1">
                  <c:v>622</c:v>
                </c:pt>
                <c:pt idx="2">
                  <c:v>784</c:v>
                </c:pt>
                <c:pt idx="3">
                  <c:v>830</c:v>
                </c:pt>
                <c:pt idx="4">
                  <c:v>17</c:v>
                </c:pt>
                <c:pt idx="5">
                  <c:v>42</c:v>
                </c:pt>
                <c:pt idx="6">
                  <c:v>48</c:v>
                </c:pt>
                <c:pt idx="7">
                  <c:v>156</c:v>
                </c:pt>
                <c:pt idx="8">
                  <c:v>35</c:v>
                </c:pt>
                <c:pt idx="9">
                  <c:v>28</c:v>
                </c:pt>
                <c:pt idx="10">
                  <c:v>703</c:v>
                </c:pt>
              </c:numCache>
            </c:numRef>
          </c:val>
          <c:extLst>
            <c:ext xmlns:c16="http://schemas.microsoft.com/office/drawing/2014/chart" uri="{C3380CC4-5D6E-409C-BE32-E72D297353CC}">
              <c16:uniqueId val="{00000002-F896-4414-87E2-F61B33275CC4}"/>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0</c:v>
                </c:pt>
                <c:pt idx="1">
                  <c:v>77</c:v>
                </c:pt>
                <c:pt idx="2">
                  <c:v>35</c:v>
                </c:pt>
                <c:pt idx="3">
                  <c:v>65</c:v>
                </c:pt>
                <c:pt idx="4">
                  <c:v>20</c:v>
                </c:pt>
                <c:pt idx="5">
                  <c:v>43</c:v>
                </c:pt>
                <c:pt idx="6">
                  <c:v>9</c:v>
                </c:pt>
                <c:pt idx="7">
                  <c:v>147</c:v>
                </c:pt>
                <c:pt idx="8">
                  <c:v>11</c:v>
                </c:pt>
                <c:pt idx="9">
                  <c:v>29</c:v>
                </c:pt>
                <c:pt idx="10">
                  <c:v>67</c:v>
                </c:pt>
              </c:numCache>
            </c:numRef>
          </c:val>
          <c:extLst>
            <c:ext xmlns:c16="http://schemas.microsoft.com/office/drawing/2014/chart" uri="{C3380CC4-5D6E-409C-BE32-E72D297353CC}">
              <c16:uniqueId val="{00000003-F896-4414-87E2-F61B33275CC4}"/>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24</c:v>
                </c:pt>
                <c:pt idx="2">
                  <c:v>9</c:v>
                </c:pt>
                <c:pt idx="3">
                  <c:v>13</c:v>
                </c:pt>
                <c:pt idx="4">
                  <c:v>5</c:v>
                </c:pt>
                <c:pt idx="5">
                  <c:v>4</c:v>
                </c:pt>
                <c:pt idx="6">
                  <c:v>4</c:v>
                </c:pt>
                <c:pt idx="7">
                  <c:v>38</c:v>
                </c:pt>
                <c:pt idx="8">
                  <c:v>3</c:v>
                </c:pt>
                <c:pt idx="9">
                  <c:v>2</c:v>
                </c:pt>
                <c:pt idx="10">
                  <c:v>35</c:v>
                </c:pt>
              </c:numCache>
            </c:numRef>
          </c:val>
          <c:extLst>
            <c:ext xmlns:c16="http://schemas.microsoft.com/office/drawing/2014/chart" uri="{C3380CC4-5D6E-409C-BE32-E72D297353CC}">
              <c16:uniqueId val="{00000004-F896-4414-87E2-F61B33275CC4}"/>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3</c:v>
                </c:pt>
                <c:pt idx="1">
                  <c:v>53</c:v>
                </c:pt>
                <c:pt idx="2">
                  <c:v>65</c:v>
                </c:pt>
                <c:pt idx="3">
                  <c:v>153</c:v>
                </c:pt>
                <c:pt idx="4">
                  <c:v>33</c:v>
                </c:pt>
                <c:pt idx="5">
                  <c:v>53</c:v>
                </c:pt>
                <c:pt idx="6">
                  <c:v>55</c:v>
                </c:pt>
                <c:pt idx="7">
                  <c:v>187</c:v>
                </c:pt>
                <c:pt idx="8">
                  <c:v>21</c:v>
                </c:pt>
                <c:pt idx="9">
                  <c:v>4</c:v>
                </c:pt>
                <c:pt idx="10">
                  <c:v>86</c:v>
                </c:pt>
              </c:numCache>
            </c:numRef>
          </c:val>
          <c:extLst>
            <c:ext xmlns:c16="http://schemas.microsoft.com/office/drawing/2014/chart" uri="{C3380CC4-5D6E-409C-BE32-E72D297353CC}">
              <c16:uniqueId val="{00000005-F896-4414-87E2-F61B33275C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Sheet1!$H$2:$H$12</c:f>
              <c:numCache>
                <c:formatCode>General</c:formatCode>
                <c:ptCount val="11"/>
                <c:pt idx="0">
                  <c:v>102</c:v>
                </c:pt>
                <c:pt idx="1">
                  <c:v>10051</c:v>
                </c:pt>
                <c:pt idx="2">
                  <c:v>2043</c:v>
                </c:pt>
                <c:pt idx="3">
                  <c:v>4001</c:v>
                </c:pt>
                <c:pt idx="4">
                  <c:v>455</c:v>
                </c:pt>
                <c:pt idx="5">
                  <c:v>2209</c:v>
                </c:pt>
                <c:pt idx="6">
                  <c:v>601</c:v>
                </c:pt>
                <c:pt idx="7">
                  <c:v>11396</c:v>
                </c:pt>
                <c:pt idx="8">
                  <c:v>1041</c:v>
                </c:pt>
                <c:pt idx="9">
                  <c:v>1577</c:v>
                </c:pt>
                <c:pt idx="10">
                  <c:v>3079</c:v>
                </c:pt>
              </c:numCache>
            </c:numRef>
          </c:val>
          <c:extLst>
            <c:ext xmlns:c16="http://schemas.microsoft.com/office/drawing/2014/chart" uri="{C3380CC4-5D6E-409C-BE32-E72D297353CC}">
              <c16:uniqueId val="{00000006-F896-4414-87E2-F61B33275C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Sheet1!$I$2:$I$12</c:f>
              <c:numCache>
                <c:formatCode>General</c:formatCode>
                <c:ptCount val="11"/>
                <c:pt idx="0">
                  <c:v>62</c:v>
                </c:pt>
                <c:pt idx="1">
                  <c:v>2104</c:v>
                </c:pt>
                <c:pt idx="2">
                  <c:v>12184</c:v>
                </c:pt>
                <c:pt idx="3">
                  <c:v>2154</c:v>
                </c:pt>
                <c:pt idx="4">
                  <c:v>332</c:v>
                </c:pt>
                <c:pt idx="5">
                  <c:v>1012</c:v>
                </c:pt>
                <c:pt idx="6">
                  <c:v>489</c:v>
                </c:pt>
                <c:pt idx="7">
                  <c:v>11365</c:v>
                </c:pt>
                <c:pt idx="8">
                  <c:v>541</c:v>
                </c:pt>
                <c:pt idx="9">
                  <c:v>351</c:v>
                </c:pt>
                <c:pt idx="10">
                  <c:v>4096</c:v>
                </c:pt>
              </c:numCache>
            </c:numRef>
          </c:val>
          <c:extLst>
            <c:ext xmlns:c16="http://schemas.microsoft.com/office/drawing/2014/chart" uri="{C3380CC4-5D6E-409C-BE32-E72D297353CC}">
              <c16:uniqueId val="{00000007-F896-4414-87E2-F61B33275CC4}"/>
            </c:ext>
          </c:extLst>
        </c:ser>
        <c:dLbls>
          <c:showLegendKey val="0"/>
          <c:showVal val="0"/>
          <c:showCatName val="0"/>
          <c:showSerName val="0"/>
          <c:showPercent val="0"/>
          <c:showBubbleSize val="0"/>
        </c:dLbls>
        <c:gapWidth val="150"/>
        <c:overlap val="100"/>
        <c:axId val="306959696"/>
        <c:axId val="306962648"/>
      </c:barChart>
      <c:catAx>
        <c:axId val="30695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62648"/>
        <c:crosses val="autoZero"/>
        <c:auto val="1"/>
        <c:lblAlgn val="ctr"/>
        <c:lblOffset val="100"/>
        <c:noMultiLvlLbl val="0"/>
      </c:catAx>
      <c:valAx>
        <c:axId val="306962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5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ADC-46A6-88AB-26C97F7DCB60}"/>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ADC-46A6-88AB-26C97F7DCB60}"/>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ADC-46A6-88AB-26C97F7DCB6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84</c:v>
                </c:pt>
                <c:pt idx="1">
                  <c:v>24</c:v>
                </c:pt>
                <c:pt idx="2">
                  <c:v>34</c:v>
                </c:pt>
                <c:pt idx="3">
                  <c:v>8</c:v>
                </c:pt>
                <c:pt idx="4">
                  <c:v>21</c:v>
                </c:pt>
              </c:numCache>
            </c:numRef>
          </c:val>
          <c:extLst>
            <c:ext xmlns:c16="http://schemas.microsoft.com/office/drawing/2014/chart" uri="{C3380CC4-5D6E-409C-BE32-E72D297353CC}">
              <c16:uniqueId val="{00000003-8ADC-46A6-88AB-26C97F7DCB6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8</c:v>
                </c:pt>
                <c:pt idx="1">
                  <c:v>5</c:v>
                </c:pt>
                <c:pt idx="2">
                  <c:v>8</c:v>
                </c:pt>
                <c:pt idx="3">
                  <c:v>8</c:v>
                </c:pt>
                <c:pt idx="4">
                  <c:v>5</c:v>
                </c:pt>
              </c:numCache>
            </c:numRef>
          </c:val>
          <c:extLst>
            <c:ext xmlns:c16="http://schemas.microsoft.com/office/drawing/2014/chart" uri="{C3380CC4-5D6E-409C-BE32-E72D297353CC}">
              <c16:uniqueId val="{00000004-8ADC-46A6-88AB-26C97F7DCB6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21</c:v>
                </c:pt>
                <c:pt idx="1">
                  <c:v>2</c:v>
                </c:pt>
                <c:pt idx="2">
                  <c:v>10</c:v>
                </c:pt>
                <c:pt idx="3">
                  <c:v>3</c:v>
                </c:pt>
                <c:pt idx="4">
                  <c:v>1</c:v>
                </c:pt>
              </c:numCache>
            </c:numRef>
          </c:val>
          <c:extLst>
            <c:ext xmlns:c16="http://schemas.microsoft.com/office/drawing/2014/chart" uri="{C3380CC4-5D6E-409C-BE32-E72D297353CC}">
              <c16:uniqueId val="{00000005-8ADC-46A6-88AB-26C97F7DCB6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8ADC-46A6-88AB-26C97F7DCB6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8ADC-46A6-88AB-26C97F7DCB6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8ADC-46A6-88AB-26C97F7DCB60}"/>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8ADC-46A6-88AB-26C97F7DCB6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8ADC-46A6-88AB-26C97F7DCB60}"/>
            </c:ext>
          </c:extLst>
        </c:ser>
        <c:dLbls>
          <c:showLegendKey val="0"/>
          <c:showVal val="0"/>
          <c:showCatName val="0"/>
          <c:showSerName val="0"/>
          <c:showPercent val="0"/>
          <c:showBubbleSize val="0"/>
        </c:dLbls>
        <c:gapWidth val="219"/>
        <c:overlap val="-27"/>
        <c:axId val="414260744"/>
        <c:axId val="414261728"/>
      </c:barChart>
      <c:catAx>
        <c:axId val="41426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61728"/>
        <c:crosses val="autoZero"/>
        <c:auto val="1"/>
        <c:lblAlgn val="ctr"/>
        <c:lblOffset val="100"/>
        <c:noMultiLvlLbl val="0"/>
      </c:catAx>
      <c:valAx>
        <c:axId val="41426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6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5FB3-7883-4523-A6F9-6F68440CD48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41DB6C7-69D6-4DBB-9CE2-B5E08F67A89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10723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4F25-0FF3-4886-B836-ED4A06AA9D9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E49159E-1756-4DAB-A952-E72059DE5CD8}"/>
              </a:ext>
            </a:extLst>
          </p:cNvPr>
          <p:cNvGraphicFramePr>
            <a:graphicFrameLocks noGrp="1"/>
          </p:cNvGraphicFramePr>
          <p:nvPr>
            <p:ph type="tbl" sz="quarter" idx="13"/>
            <p:extLst>
              <p:ext uri="{D42A27DB-BD31-4B8C-83A1-F6EECF244321}">
                <p14:modId xmlns:p14="http://schemas.microsoft.com/office/powerpoint/2010/main" val="9129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4315015"/>
                    </a:ext>
                  </a:extLst>
                </a:gridCol>
                <a:gridCol w="740664">
                  <a:extLst>
                    <a:ext uri="{9D8B030D-6E8A-4147-A177-3AD203B41FA5}">
                      <a16:colId xmlns:a16="http://schemas.microsoft.com/office/drawing/2014/main" val="3339585822"/>
                    </a:ext>
                  </a:extLst>
                </a:gridCol>
                <a:gridCol w="740664">
                  <a:extLst>
                    <a:ext uri="{9D8B030D-6E8A-4147-A177-3AD203B41FA5}">
                      <a16:colId xmlns:a16="http://schemas.microsoft.com/office/drawing/2014/main" val="2939019219"/>
                    </a:ext>
                  </a:extLst>
                </a:gridCol>
                <a:gridCol w="740664">
                  <a:extLst>
                    <a:ext uri="{9D8B030D-6E8A-4147-A177-3AD203B41FA5}">
                      <a16:colId xmlns:a16="http://schemas.microsoft.com/office/drawing/2014/main" val="2291087297"/>
                    </a:ext>
                  </a:extLst>
                </a:gridCol>
                <a:gridCol w="740664">
                  <a:extLst>
                    <a:ext uri="{9D8B030D-6E8A-4147-A177-3AD203B41FA5}">
                      <a16:colId xmlns:a16="http://schemas.microsoft.com/office/drawing/2014/main" val="2250983299"/>
                    </a:ext>
                  </a:extLst>
                </a:gridCol>
                <a:gridCol w="740664">
                  <a:extLst>
                    <a:ext uri="{9D8B030D-6E8A-4147-A177-3AD203B41FA5}">
                      <a16:colId xmlns:a16="http://schemas.microsoft.com/office/drawing/2014/main" val="2411220569"/>
                    </a:ext>
                  </a:extLst>
                </a:gridCol>
                <a:gridCol w="740664">
                  <a:extLst>
                    <a:ext uri="{9D8B030D-6E8A-4147-A177-3AD203B41FA5}">
                      <a16:colId xmlns:a16="http://schemas.microsoft.com/office/drawing/2014/main" val="207781528"/>
                    </a:ext>
                  </a:extLst>
                </a:gridCol>
                <a:gridCol w="740664">
                  <a:extLst>
                    <a:ext uri="{9D8B030D-6E8A-4147-A177-3AD203B41FA5}">
                      <a16:colId xmlns:a16="http://schemas.microsoft.com/office/drawing/2014/main" val="2200835209"/>
                    </a:ext>
                  </a:extLst>
                </a:gridCol>
                <a:gridCol w="740664">
                  <a:extLst>
                    <a:ext uri="{9D8B030D-6E8A-4147-A177-3AD203B41FA5}">
                      <a16:colId xmlns:a16="http://schemas.microsoft.com/office/drawing/2014/main" val="841704282"/>
                    </a:ext>
                  </a:extLst>
                </a:gridCol>
                <a:gridCol w="740664">
                  <a:extLst>
                    <a:ext uri="{9D8B030D-6E8A-4147-A177-3AD203B41FA5}">
                      <a16:colId xmlns:a16="http://schemas.microsoft.com/office/drawing/2014/main" val="19308939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8742086"/>
                  </a:ext>
                </a:extLst>
              </a:tr>
              <a:tr h="370840">
                <a:tc>
                  <a:txBody>
                    <a:bodyPr/>
                    <a:lstStyle/>
                    <a:p>
                      <a:r>
                        <a:rPr lang="en-US" sz="1000"/>
                        <a:t>BBVA Francés</a:t>
                      </a:r>
                    </a:p>
                  </a:txBody>
                  <a:tcPr/>
                </a:tc>
                <a:tc>
                  <a:txBody>
                    <a:bodyPr/>
                    <a:lstStyle/>
                    <a:p>
                      <a:r>
                        <a:rPr lang="en-US" sz="1000"/>
                        <a:t>1334306</a:t>
                      </a:r>
                    </a:p>
                  </a:txBody>
                  <a:tcPr/>
                </a:tc>
                <a:tc>
                  <a:txBody>
                    <a:bodyPr/>
                    <a:lstStyle/>
                    <a:p>
                      <a:r>
                        <a:rPr lang="en-US" sz="1000"/>
                        <a:t>8981</a:t>
                      </a:r>
                    </a:p>
                  </a:txBody>
                  <a:tcPr/>
                </a:tc>
                <a:tc>
                  <a:txBody>
                    <a:bodyPr/>
                    <a:lstStyle/>
                    <a:p>
                      <a:r>
                        <a:rPr lang="en-US" sz="1000"/>
                        <a:t>36</a:t>
                      </a:r>
                    </a:p>
                  </a:txBody>
                  <a:tcPr/>
                </a:tc>
                <a:tc>
                  <a:txBody>
                    <a:bodyPr/>
                    <a:lstStyle/>
                    <a:p>
                      <a:r>
                        <a:rPr lang="en-US" sz="1000"/>
                        <a:t>65368</a:t>
                      </a:r>
                    </a:p>
                  </a:txBody>
                  <a:tcPr/>
                </a:tc>
                <a:tc>
                  <a:txBody>
                    <a:bodyPr/>
                    <a:lstStyle/>
                    <a:p>
                      <a:r>
                        <a:rPr lang="en-US" sz="1000"/>
                        <a:t>2043</a:t>
                      </a:r>
                    </a:p>
                  </a:txBody>
                  <a:tcPr/>
                </a:tc>
                <a:tc>
                  <a:txBody>
                    <a:bodyPr/>
                    <a:lstStyle/>
                    <a:p>
                      <a:r>
                        <a:rPr lang="en-US" sz="1000"/>
                        <a:t>12184</a:t>
                      </a:r>
                    </a:p>
                  </a:txBody>
                  <a:tcPr/>
                </a:tc>
                <a:tc>
                  <a:txBody>
                    <a:bodyPr/>
                    <a:lstStyle/>
                    <a:p>
                      <a:r>
                        <a:rPr lang="en-US" sz="1000"/>
                        <a:t>0</a:t>
                      </a:r>
                    </a:p>
                  </a:txBody>
                  <a:tcPr/>
                </a:tc>
                <a:tc>
                  <a:txBody>
                    <a:bodyPr/>
                    <a:lstStyle/>
                    <a:p>
                      <a:r>
                        <a:rPr lang="en-US" sz="1000"/>
                        <a:t>0.1663%</a:t>
                      </a:r>
                    </a:p>
                  </a:txBody>
                  <a:tcPr/>
                </a:tc>
                <a:tc>
                  <a:txBody>
                    <a:bodyPr/>
                    <a:lstStyle/>
                    <a:p>
                      <a:r>
                        <a:rPr lang="en-US" sz="1000"/>
                        <a:t>0.0%</a:t>
                      </a:r>
                    </a:p>
                  </a:txBody>
                  <a:tcPr/>
                </a:tc>
                <a:extLst>
                  <a:ext uri="{0D108BD9-81ED-4DB2-BD59-A6C34878D82A}">
                    <a16:rowId xmlns:a16="http://schemas.microsoft.com/office/drawing/2014/main" val="4244010034"/>
                  </a:ext>
                </a:extLst>
              </a:tr>
              <a:tr h="370840">
                <a:tc>
                  <a:txBody>
                    <a:bodyPr/>
                    <a:lstStyle/>
                    <a:p>
                      <a:r>
                        <a:rPr lang="en-US" sz="1000"/>
                        <a:t>Banco Galicia</a:t>
                      </a:r>
                    </a:p>
                  </a:txBody>
                  <a:tcPr/>
                </a:tc>
                <a:tc>
                  <a:txBody>
                    <a:bodyPr/>
                    <a:lstStyle/>
                    <a:p>
                      <a:r>
                        <a:rPr lang="en-US" sz="1000"/>
                        <a:t>1136798</a:t>
                      </a:r>
                    </a:p>
                  </a:txBody>
                  <a:tcPr/>
                </a:tc>
                <a:tc>
                  <a:txBody>
                    <a:bodyPr/>
                    <a:lstStyle/>
                    <a:p>
                      <a:r>
                        <a:rPr lang="en-US" sz="1000"/>
                        <a:t>25220</a:t>
                      </a:r>
                    </a:p>
                  </a:txBody>
                  <a:tcPr/>
                </a:tc>
                <a:tc>
                  <a:txBody>
                    <a:bodyPr/>
                    <a:lstStyle/>
                    <a:p>
                      <a:r>
                        <a:rPr lang="en-US" sz="1000"/>
                        <a:t>49</a:t>
                      </a:r>
                    </a:p>
                  </a:txBody>
                  <a:tcPr/>
                </a:tc>
                <a:tc>
                  <a:txBody>
                    <a:bodyPr/>
                    <a:lstStyle/>
                    <a:p>
                      <a:r>
                        <a:rPr lang="en-US" sz="1000"/>
                        <a:t>33242</a:t>
                      </a:r>
                    </a:p>
                  </a:txBody>
                  <a:tcPr/>
                </a:tc>
                <a:tc>
                  <a:txBody>
                    <a:bodyPr/>
                    <a:lstStyle/>
                    <a:p>
                      <a:r>
                        <a:rPr lang="en-US" sz="1000"/>
                        <a:t>10051</a:t>
                      </a:r>
                    </a:p>
                  </a:txBody>
                  <a:tcPr/>
                </a:tc>
                <a:tc>
                  <a:txBody>
                    <a:bodyPr/>
                    <a:lstStyle/>
                    <a:p>
                      <a:r>
                        <a:rPr lang="en-US" sz="1000"/>
                        <a:t>2104</a:t>
                      </a:r>
                    </a:p>
                  </a:txBody>
                  <a:tcPr/>
                </a:tc>
                <a:tc>
                  <a:txBody>
                    <a:bodyPr/>
                    <a:lstStyle/>
                    <a:p>
                      <a:r>
                        <a:rPr lang="en-US" sz="1000"/>
                        <a:t>0</a:t>
                      </a:r>
                    </a:p>
                  </a:txBody>
                  <a:tcPr/>
                </a:tc>
                <a:tc>
                  <a:txBody>
                    <a:bodyPr/>
                    <a:lstStyle/>
                    <a:p>
                      <a:r>
                        <a:rPr lang="en-US" sz="1000"/>
                        <a:t>0.0824%</a:t>
                      </a:r>
                    </a:p>
                  </a:txBody>
                  <a:tcPr/>
                </a:tc>
                <a:tc>
                  <a:txBody>
                    <a:bodyPr/>
                    <a:lstStyle/>
                    <a:p>
                      <a:r>
                        <a:rPr lang="en-US" sz="1000"/>
                        <a:t>0.0%</a:t>
                      </a:r>
                    </a:p>
                  </a:txBody>
                  <a:tcPr/>
                </a:tc>
                <a:extLst>
                  <a:ext uri="{0D108BD9-81ED-4DB2-BD59-A6C34878D82A}">
                    <a16:rowId xmlns:a16="http://schemas.microsoft.com/office/drawing/2014/main" val="1972211532"/>
                  </a:ext>
                </a:extLst>
              </a:tr>
              <a:tr h="370840">
                <a:tc>
                  <a:txBody>
                    <a:bodyPr/>
                    <a:lstStyle/>
                    <a:p>
                      <a:r>
                        <a:rPr lang="en-US" sz="1000"/>
                        <a:t>Banco Hipotecario</a:t>
                      </a:r>
                    </a:p>
                  </a:txBody>
                  <a:tcPr/>
                </a:tc>
                <a:tc>
                  <a:txBody>
                    <a:bodyPr/>
                    <a:lstStyle/>
                    <a:p>
                      <a:r>
                        <a:rPr lang="en-US" sz="1000"/>
                        <a:t>791594</a:t>
                      </a:r>
                    </a:p>
                  </a:txBody>
                  <a:tcPr/>
                </a:tc>
                <a:tc>
                  <a:txBody>
                    <a:bodyPr/>
                    <a:lstStyle/>
                    <a:p>
                      <a:r>
                        <a:rPr lang="en-US" sz="1000"/>
                        <a:t>6892</a:t>
                      </a:r>
                    </a:p>
                  </a:txBody>
                  <a:tcPr/>
                </a:tc>
                <a:tc>
                  <a:txBody>
                    <a:bodyPr/>
                    <a:lstStyle/>
                    <a:p>
                      <a:r>
                        <a:rPr lang="en-US" sz="1000"/>
                        <a:t>14</a:t>
                      </a:r>
                    </a:p>
                  </a:txBody>
                  <a:tcPr/>
                </a:tc>
                <a:tc>
                  <a:txBody>
                    <a:bodyPr/>
                    <a:lstStyle/>
                    <a:p>
                      <a:r>
                        <a:rPr lang="en-US" sz="1000"/>
                        <a:t>8249</a:t>
                      </a:r>
                    </a:p>
                  </a:txBody>
                  <a:tcPr/>
                </a:tc>
                <a:tc>
                  <a:txBody>
                    <a:bodyPr/>
                    <a:lstStyle/>
                    <a:p>
                      <a:r>
                        <a:rPr lang="en-US" sz="1000"/>
                        <a:t>2209</a:t>
                      </a:r>
                    </a:p>
                  </a:txBody>
                  <a:tcPr/>
                </a:tc>
                <a:tc>
                  <a:txBody>
                    <a:bodyPr/>
                    <a:lstStyle/>
                    <a:p>
                      <a:r>
                        <a:rPr lang="en-US" sz="1000"/>
                        <a:t>1012</a:t>
                      </a:r>
                    </a:p>
                  </a:txBody>
                  <a:tcPr/>
                </a:tc>
                <a:tc>
                  <a:txBody>
                    <a:bodyPr/>
                    <a:lstStyle/>
                    <a:p>
                      <a:r>
                        <a:rPr lang="en-US" sz="1000"/>
                        <a:t>94</a:t>
                      </a:r>
                    </a:p>
                  </a:txBody>
                  <a:tcPr/>
                </a:tc>
                <a:tc>
                  <a:txBody>
                    <a:bodyPr/>
                    <a:lstStyle/>
                    <a:p>
                      <a:r>
                        <a:rPr lang="en-US" sz="1000"/>
                        <a:t>0.1040%</a:t>
                      </a:r>
                    </a:p>
                  </a:txBody>
                  <a:tcPr/>
                </a:tc>
                <a:tc>
                  <a:txBody>
                    <a:bodyPr/>
                    <a:lstStyle/>
                    <a:p>
                      <a:r>
                        <a:rPr lang="en-US" sz="1000"/>
                        <a:t>97.3%</a:t>
                      </a:r>
                    </a:p>
                  </a:txBody>
                  <a:tcPr/>
                </a:tc>
                <a:extLst>
                  <a:ext uri="{0D108BD9-81ED-4DB2-BD59-A6C34878D82A}">
                    <a16:rowId xmlns:a16="http://schemas.microsoft.com/office/drawing/2014/main" val="2586012003"/>
                  </a:ext>
                </a:extLst>
              </a:tr>
              <a:tr h="370840">
                <a:tc>
                  <a:txBody>
                    <a:bodyPr/>
                    <a:lstStyle/>
                    <a:p>
                      <a:r>
                        <a:rPr lang="en-US" sz="1000"/>
                        <a:t>Santander Río</a:t>
                      </a:r>
                    </a:p>
                  </a:txBody>
                  <a:tcPr/>
                </a:tc>
                <a:tc>
                  <a:txBody>
                    <a:bodyPr/>
                    <a:lstStyle/>
                    <a:p>
                      <a:r>
                        <a:rPr lang="en-US" sz="1000"/>
                        <a:t>539808</a:t>
                      </a:r>
                    </a:p>
                  </a:txBody>
                  <a:tcPr/>
                </a:tc>
                <a:tc>
                  <a:txBody>
                    <a:bodyPr/>
                    <a:lstStyle/>
                    <a:p>
                      <a:r>
                        <a:rPr lang="en-US" sz="1000"/>
                        <a:t>7410</a:t>
                      </a:r>
                    </a:p>
                  </a:txBody>
                  <a:tcPr/>
                </a:tc>
                <a:tc>
                  <a:txBody>
                    <a:bodyPr/>
                    <a:lstStyle/>
                    <a:p>
                      <a:r>
                        <a:rPr lang="en-US" sz="1000"/>
                        <a:t>15</a:t>
                      </a:r>
                    </a:p>
                  </a:txBody>
                  <a:tcPr/>
                </a:tc>
                <a:tc>
                  <a:txBody>
                    <a:bodyPr/>
                    <a:lstStyle/>
                    <a:p>
                      <a:r>
                        <a:rPr lang="en-US" sz="1000"/>
                        <a:t>12122</a:t>
                      </a:r>
                    </a:p>
                  </a:txBody>
                  <a:tcPr/>
                </a:tc>
                <a:tc>
                  <a:txBody>
                    <a:bodyPr/>
                    <a:lstStyle/>
                    <a:p>
                      <a:r>
                        <a:rPr lang="en-US" sz="1000"/>
                        <a:t>4001</a:t>
                      </a:r>
                    </a:p>
                  </a:txBody>
                  <a:tcPr/>
                </a:tc>
                <a:tc>
                  <a:txBody>
                    <a:bodyPr/>
                    <a:lstStyle/>
                    <a:p>
                      <a:r>
                        <a:rPr lang="en-US" sz="1000"/>
                        <a:t>2154</a:t>
                      </a:r>
                    </a:p>
                  </a:txBody>
                  <a:tcPr/>
                </a:tc>
                <a:tc>
                  <a:txBody>
                    <a:bodyPr/>
                    <a:lstStyle/>
                    <a:p>
                      <a:r>
                        <a:rPr lang="en-US" sz="1000"/>
                        <a:t>480</a:t>
                      </a:r>
                    </a:p>
                  </a:txBody>
                  <a:tcPr/>
                </a:tc>
                <a:tc>
                  <a:txBody>
                    <a:bodyPr/>
                    <a:lstStyle/>
                    <a:p>
                      <a:r>
                        <a:rPr lang="en-US" sz="1000"/>
                        <a:t>0.2273%</a:t>
                      </a:r>
                    </a:p>
                  </a:txBody>
                  <a:tcPr/>
                </a:tc>
                <a:tc>
                  <a:txBody>
                    <a:bodyPr/>
                    <a:lstStyle/>
                    <a:p>
                      <a:r>
                        <a:rPr lang="en-US" sz="1000"/>
                        <a:t>87.7%</a:t>
                      </a:r>
                    </a:p>
                  </a:txBody>
                  <a:tcPr/>
                </a:tc>
                <a:extLst>
                  <a:ext uri="{0D108BD9-81ED-4DB2-BD59-A6C34878D82A}">
                    <a16:rowId xmlns:a16="http://schemas.microsoft.com/office/drawing/2014/main" val="287272383"/>
                  </a:ext>
                </a:extLst>
              </a:tr>
              <a:tr h="370840">
                <a:tc>
                  <a:txBody>
                    <a:bodyPr/>
                    <a:lstStyle/>
                    <a:p>
                      <a:r>
                        <a:rPr lang="en-US" sz="1000"/>
                        <a:t>Banco Supervielle</a:t>
                      </a:r>
                    </a:p>
                  </a:txBody>
                  <a:tcPr/>
                </a:tc>
                <a:tc>
                  <a:txBody>
                    <a:bodyPr/>
                    <a:lstStyle/>
                    <a:p>
                      <a:r>
                        <a:rPr lang="en-US" sz="1000"/>
                        <a:t>521731</a:t>
                      </a:r>
                    </a:p>
                  </a:txBody>
                  <a:tcPr/>
                </a:tc>
                <a:tc>
                  <a:txBody>
                    <a:bodyPr/>
                    <a:lstStyle/>
                    <a:p>
                      <a:r>
                        <a:rPr lang="en-US" sz="1000"/>
                        <a:t>503</a:t>
                      </a:r>
                    </a:p>
                  </a:txBody>
                  <a:tcPr/>
                </a:tc>
                <a:tc>
                  <a:txBody>
                    <a:bodyPr/>
                    <a:lstStyle/>
                    <a:p>
                      <a:r>
                        <a:rPr lang="en-US" sz="1000"/>
                        <a:t>13</a:t>
                      </a:r>
                    </a:p>
                  </a:txBody>
                  <a:tcPr/>
                </a:tc>
                <a:tc>
                  <a:txBody>
                    <a:bodyPr/>
                    <a:lstStyle/>
                    <a:p>
                      <a:r>
                        <a:rPr lang="en-US" sz="1000"/>
                        <a:t>503</a:t>
                      </a:r>
                    </a:p>
                  </a:txBody>
                  <a:tcPr/>
                </a:tc>
                <a:tc>
                  <a:txBody>
                    <a:bodyPr/>
                    <a:lstStyle/>
                    <a:p>
                      <a:r>
                        <a:rPr lang="en-US" sz="1000"/>
                        <a:t>102</a:t>
                      </a:r>
                    </a:p>
                  </a:txBody>
                  <a:tcPr/>
                </a:tc>
                <a:tc>
                  <a:txBody>
                    <a:bodyPr/>
                    <a:lstStyle/>
                    <a:p>
                      <a:r>
                        <a:rPr lang="en-US" sz="1000"/>
                        <a:t>62</a:t>
                      </a:r>
                    </a:p>
                  </a:txBody>
                  <a:tcPr/>
                </a:tc>
                <a:tc>
                  <a:txBody>
                    <a:bodyPr/>
                    <a:lstStyle/>
                    <a:p>
                      <a:r>
                        <a:rPr lang="en-US" sz="1000"/>
                        <a:t>0</a:t>
                      </a:r>
                    </a:p>
                  </a:txBody>
                  <a:tcPr/>
                </a:tc>
                <a:tc>
                  <a:txBody>
                    <a:bodyPr/>
                    <a:lstStyle/>
                    <a:p>
                      <a:r>
                        <a:rPr lang="en-US" sz="1000"/>
                        <a:t>0.0098%</a:t>
                      </a:r>
                    </a:p>
                  </a:txBody>
                  <a:tcPr/>
                </a:tc>
                <a:tc>
                  <a:txBody>
                    <a:bodyPr/>
                    <a:lstStyle/>
                    <a:p>
                      <a:r>
                        <a:rPr lang="en-US" sz="1000"/>
                        <a:t>0.0%</a:t>
                      </a:r>
                    </a:p>
                  </a:txBody>
                  <a:tcPr/>
                </a:tc>
                <a:extLst>
                  <a:ext uri="{0D108BD9-81ED-4DB2-BD59-A6C34878D82A}">
                    <a16:rowId xmlns:a16="http://schemas.microsoft.com/office/drawing/2014/main" val="1927139126"/>
                  </a:ext>
                </a:extLst>
              </a:tr>
              <a:tr h="370840">
                <a:tc>
                  <a:txBody>
                    <a:bodyPr/>
                    <a:lstStyle/>
                    <a:p>
                      <a:r>
                        <a:rPr lang="en-US" sz="1000"/>
                        <a:t>Banco Ciudad</a:t>
                      </a:r>
                    </a:p>
                  </a:txBody>
                  <a:tcPr/>
                </a:tc>
                <a:tc>
                  <a:txBody>
                    <a:bodyPr/>
                    <a:lstStyle/>
                    <a:p>
                      <a:r>
                        <a:rPr lang="en-US" sz="1000"/>
                        <a:t>467316</a:t>
                      </a:r>
                    </a:p>
                  </a:txBody>
                  <a:tcPr/>
                </a:tc>
                <a:tc>
                  <a:txBody>
                    <a:bodyPr/>
                    <a:lstStyle/>
                    <a:p>
                      <a:r>
                        <a:rPr lang="en-US" sz="1000"/>
                        <a:t>6057</a:t>
                      </a:r>
                    </a:p>
                  </a:txBody>
                  <a:tcPr/>
                </a:tc>
                <a:tc>
                  <a:txBody>
                    <a:bodyPr/>
                    <a:lstStyle/>
                    <a:p>
                      <a:r>
                        <a:rPr lang="en-US" sz="1000"/>
                        <a:t>25</a:t>
                      </a:r>
                    </a:p>
                  </a:txBody>
                  <a:tcPr/>
                </a:tc>
                <a:tc>
                  <a:txBody>
                    <a:bodyPr/>
                    <a:lstStyle/>
                    <a:p>
                      <a:r>
                        <a:rPr lang="en-US" sz="1000"/>
                        <a:t>1545</a:t>
                      </a:r>
                    </a:p>
                  </a:txBody>
                  <a:tcPr/>
                </a:tc>
                <a:tc>
                  <a:txBody>
                    <a:bodyPr/>
                    <a:lstStyle/>
                    <a:p>
                      <a:r>
                        <a:rPr lang="en-US" sz="1000"/>
                        <a:t>601</a:t>
                      </a:r>
                    </a:p>
                  </a:txBody>
                  <a:tcPr/>
                </a:tc>
                <a:tc>
                  <a:txBody>
                    <a:bodyPr/>
                    <a:lstStyle/>
                    <a:p>
                      <a:r>
                        <a:rPr lang="en-US" sz="1000"/>
                        <a:t>489</a:t>
                      </a:r>
                    </a:p>
                  </a:txBody>
                  <a:tcPr/>
                </a:tc>
                <a:tc>
                  <a:txBody>
                    <a:bodyPr/>
                    <a:lstStyle/>
                    <a:p>
                      <a:r>
                        <a:rPr lang="en-US" sz="1000"/>
                        <a:t>0</a:t>
                      </a:r>
                    </a:p>
                  </a:txBody>
                  <a:tcPr/>
                </a:tc>
                <a:tc>
                  <a:txBody>
                    <a:bodyPr/>
                    <a:lstStyle/>
                    <a:p>
                      <a:r>
                        <a:rPr lang="en-US" sz="1000"/>
                        <a:t>0.0227%</a:t>
                      </a:r>
                    </a:p>
                  </a:txBody>
                  <a:tcPr/>
                </a:tc>
                <a:tc>
                  <a:txBody>
                    <a:bodyPr/>
                    <a:lstStyle/>
                    <a:p>
                      <a:r>
                        <a:rPr lang="en-US" sz="1000"/>
                        <a:t>0.0%</a:t>
                      </a:r>
                    </a:p>
                  </a:txBody>
                  <a:tcPr/>
                </a:tc>
                <a:extLst>
                  <a:ext uri="{0D108BD9-81ED-4DB2-BD59-A6C34878D82A}">
                    <a16:rowId xmlns:a16="http://schemas.microsoft.com/office/drawing/2014/main" val="4286229478"/>
                  </a:ext>
                </a:extLst>
              </a:tr>
              <a:tr h="370840">
                <a:tc>
                  <a:txBody>
                    <a:bodyPr/>
                    <a:lstStyle/>
                    <a:p>
                      <a:r>
                        <a:rPr lang="en-US" sz="1000"/>
                        <a:t>Banco Macro</a:t>
                      </a:r>
                    </a:p>
                  </a:txBody>
                  <a:tcPr/>
                </a:tc>
                <a:tc>
                  <a:txBody>
                    <a:bodyPr/>
                    <a:lstStyle/>
                    <a:p>
                      <a:r>
                        <a:rPr lang="en-US" sz="1000"/>
                        <a:t>442673</a:t>
                      </a:r>
                    </a:p>
                  </a:txBody>
                  <a:tcPr/>
                </a:tc>
                <a:tc>
                  <a:txBody>
                    <a:bodyPr/>
                    <a:lstStyle/>
                    <a:p>
                      <a:r>
                        <a:rPr lang="en-US" sz="1000"/>
                        <a:t>1483</a:t>
                      </a:r>
                    </a:p>
                  </a:txBody>
                  <a:tcPr/>
                </a:tc>
                <a:tc>
                  <a:txBody>
                    <a:bodyPr/>
                    <a:lstStyle/>
                    <a:p>
                      <a:r>
                        <a:rPr lang="en-US" sz="1000"/>
                        <a:t>34</a:t>
                      </a:r>
                    </a:p>
                  </a:txBody>
                  <a:tcPr/>
                </a:tc>
                <a:tc>
                  <a:txBody>
                    <a:bodyPr/>
                    <a:lstStyle/>
                    <a:p>
                      <a:r>
                        <a:rPr lang="en-US" sz="1000"/>
                        <a:t>5117</a:t>
                      </a:r>
                    </a:p>
                  </a:txBody>
                  <a:tcPr/>
                </a:tc>
                <a:tc>
                  <a:txBody>
                    <a:bodyPr/>
                    <a:lstStyle/>
                    <a:p>
                      <a:r>
                        <a:rPr lang="en-US" sz="1000"/>
                        <a:t>1041</a:t>
                      </a:r>
                    </a:p>
                  </a:txBody>
                  <a:tcPr/>
                </a:tc>
                <a:tc>
                  <a:txBody>
                    <a:bodyPr/>
                    <a:lstStyle/>
                    <a:p>
                      <a:r>
                        <a:rPr lang="en-US" sz="1000"/>
                        <a:t>541</a:t>
                      </a:r>
                    </a:p>
                  </a:txBody>
                  <a:tcPr/>
                </a:tc>
                <a:tc>
                  <a:txBody>
                    <a:bodyPr/>
                    <a:lstStyle/>
                    <a:p>
                      <a:r>
                        <a:rPr lang="en-US" sz="1000"/>
                        <a:t>0</a:t>
                      </a:r>
                    </a:p>
                  </a:txBody>
                  <a:tcPr/>
                </a:tc>
                <a:tc>
                  <a:txBody>
                    <a:bodyPr/>
                    <a:lstStyle/>
                    <a:p>
                      <a:r>
                        <a:rPr lang="en-US" sz="1000"/>
                        <a:t>0.0446%</a:t>
                      </a:r>
                    </a:p>
                  </a:txBody>
                  <a:tcPr/>
                </a:tc>
                <a:tc>
                  <a:txBody>
                    <a:bodyPr/>
                    <a:lstStyle/>
                    <a:p>
                      <a:r>
                        <a:rPr lang="en-US" sz="1000"/>
                        <a:t>0.0%</a:t>
                      </a:r>
                    </a:p>
                  </a:txBody>
                  <a:tcPr/>
                </a:tc>
                <a:extLst>
                  <a:ext uri="{0D108BD9-81ED-4DB2-BD59-A6C34878D82A}">
                    <a16:rowId xmlns:a16="http://schemas.microsoft.com/office/drawing/2014/main" val="2607794246"/>
                  </a:ext>
                </a:extLst>
              </a:tr>
              <a:tr h="370840">
                <a:tc>
                  <a:txBody>
                    <a:bodyPr/>
                    <a:lstStyle/>
                    <a:p>
                      <a:r>
                        <a:rPr lang="en-US" sz="1000"/>
                        <a:t>ICBC Argentina</a:t>
                      </a:r>
                    </a:p>
                  </a:txBody>
                  <a:tcPr/>
                </a:tc>
                <a:tc>
                  <a:txBody>
                    <a:bodyPr/>
                    <a:lstStyle/>
                    <a:p>
                      <a:r>
                        <a:rPr lang="en-US" sz="1000"/>
                        <a:t>244381</a:t>
                      </a:r>
                    </a:p>
                  </a:txBody>
                  <a:tcPr/>
                </a:tc>
                <a:tc>
                  <a:txBody>
                    <a:bodyPr/>
                    <a:lstStyle/>
                    <a:p>
                      <a:r>
                        <a:rPr lang="en-US" sz="1000"/>
                        <a:t>3112</a:t>
                      </a:r>
                    </a:p>
                  </a:txBody>
                  <a:tcPr/>
                </a:tc>
                <a:tc>
                  <a:txBody>
                    <a:bodyPr/>
                    <a:lstStyle/>
                    <a:p>
                      <a:r>
                        <a:rPr lang="en-US" sz="1000"/>
                        <a:t>34</a:t>
                      </a:r>
                    </a:p>
                  </a:txBody>
                  <a:tcPr/>
                </a:tc>
                <a:tc>
                  <a:txBody>
                    <a:bodyPr/>
                    <a:lstStyle/>
                    <a:p>
                      <a:r>
                        <a:rPr lang="en-US" sz="1000"/>
                        <a:t>4100</a:t>
                      </a:r>
                    </a:p>
                  </a:txBody>
                  <a:tcPr/>
                </a:tc>
                <a:tc>
                  <a:txBody>
                    <a:bodyPr/>
                    <a:lstStyle/>
                    <a:p>
                      <a:r>
                        <a:rPr lang="en-US" sz="1000"/>
                        <a:t>455</a:t>
                      </a:r>
                    </a:p>
                  </a:txBody>
                  <a:tcPr/>
                </a:tc>
                <a:tc>
                  <a:txBody>
                    <a:bodyPr/>
                    <a:lstStyle/>
                    <a:p>
                      <a:r>
                        <a:rPr lang="en-US" sz="1000"/>
                        <a:t>332</a:t>
                      </a:r>
                    </a:p>
                  </a:txBody>
                  <a:tcPr/>
                </a:tc>
                <a:tc>
                  <a:txBody>
                    <a:bodyPr/>
                    <a:lstStyle/>
                    <a:p>
                      <a:r>
                        <a:rPr lang="en-US" sz="1000"/>
                        <a:t>79</a:t>
                      </a:r>
                    </a:p>
                  </a:txBody>
                  <a:tcPr/>
                </a:tc>
                <a:tc>
                  <a:txBody>
                    <a:bodyPr/>
                    <a:lstStyle/>
                    <a:p>
                      <a:r>
                        <a:rPr lang="en-US" sz="1000"/>
                        <a:t>0.0592%</a:t>
                      </a:r>
                    </a:p>
                  </a:txBody>
                  <a:tcPr/>
                </a:tc>
                <a:tc>
                  <a:txBody>
                    <a:bodyPr/>
                    <a:lstStyle/>
                    <a:p>
                      <a:r>
                        <a:rPr lang="en-US" sz="1000"/>
                        <a:t>85.3%</a:t>
                      </a:r>
                    </a:p>
                  </a:txBody>
                  <a:tcPr/>
                </a:tc>
                <a:extLst>
                  <a:ext uri="{0D108BD9-81ED-4DB2-BD59-A6C34878D82A}">
                    <a16:rowId xmlns:a16="http://schemas.microsoft.com/office/drawing/2014/main" val="2729578898"/>
                  </a:ext>
                </a:extLst>
              </a:tr>
              <a:tr h="370840">
                <a:tc>
                  <a:txBody>
                    <a:bodyPr/>
                    <a:lstStyle/>
                    <a:p>
                      <a:r>
                        <a:rPr lang="en-US" sz="1000"/>
                        <a:t>Banco Provincia</a:t>
                      </a:r>
                    </a:p>
                  </a:txBody>
                  <a:tcPr/>
                </a:tc>
                <a:tc>
                  <a:txBody>
                    <a:bodyPr/>
                    <a:lstStyle/>
                    <a:p>
                      <a:r>
                        <a:rPr lang="en-US" sz="1000"/>
                        <a:t>184167</a:t>
                      </a:r>
                    </a:p>
                  </a:txBody>
                  <a:tcPr/>
                </a:tc>
                <a:tc>
                  <a:txBody>
                    <a:bodyPr/>
                    <a:lstStyle/>
                    <a:p>
                      <a:r>
                        <a:rPr lang="en-US" sz="1000"/>
                        <a:t>24494</a:t>
                      </a:r>
                    </a:p>
                  </a:txBody>
                  <a:tcPr/>
                </a:tc>
                <a:tc>
                  <a:txBody>
                    <a:bodyPr/>
                    <a:lstStyle/>
                    <a:p>
                      <a:r>
                        <a:rPr lang="en-US" sz="1000"/>
                        <a:t>64</a:t>
                      </a:r>
                    </a:p>
                  </a:txBody>
                  <a:tcPr/>
                </a:tc>
                <a:tc>
                  <a:txBody>
                    <a:bodyPr/>
                    <a:lstStyle/>
                    <a:p>
                      <a:r>
                        <a:rPr lang="en-US" sz="1000"/>
                        <a:t>46288</a:t>
                      </a:r>
                    </a:p>
                  </a:txBody>
                  <a:tcPr/>
                </a:tc>
                <a:tc>
                  <a:txBody>
                    <a:bodyPr/>
                    <a:lstStyle/>
                    <a:p>
                      <a:r>
                        <a:rPr lang="en-US" sz="1000"/>
                        <a:t>11396</a:t>
                      </a:r>
                    </a:p>
                  </a:txBody>
                  <a:tcPr/>
                </a:tc>
                <a:tc>
                  <a:txBody>
                    <a:bodyPr/>
                    <a:lstStyle/>
                    <a:p>
                      <a:r>
                        <a:rPr lang="en-US" sz="1000"/>
                        <a:t>11365</a:t>
                      </a:r>
                    </a:p>
                  </a:txBody>
                  <a:tcPr/>
                </a:tc>
                <a:tc>
                  <a:txBody>
                    <a:bodyPr/>
                    <a:lstStyle/>
                    <a:p>
                      <a:r>
                        <a:rPr lang="en-US" sz="1000"/>
                        <a:t>0</a:t>
                      </a:r>
                    </a:p>
                  </a:txBody>
                  <a:tcPr/>
                </a:tc>
                <a:tc>
                  <a:txBody>
                    <a:bodyPr/>
                    <a:lstStyle/>
                    <a:p>
                      <a:r>
                        <a:rPr lang="en-US" sz="1000"/>
                        <a:t>0.6276%</a:t>
                      </a:r>
                    </a:p>
                  </a:txBody>
                  <a:tcPr/>
                </a:tc>
                <a:tc>
                  <a:txBody>
                    <a:bodyPr/>
                    <a:lstStyle/>
                    <a:p>
                      <a:r>
                        <a:rPr lang="en-US" sz="1000"/>
                        <a:t>0.0%</a:t>
                      </a:r>
                    </a:p>
                  </a:txBody>
                  <a:tcPr/>
                </a:tc>
                <a:extLst>
                  <a:ext uri="{0D108BD9-81ED-4DB2-BD59-A6C34878D82A}">
                    <a16:rowId xmlns:a16="http://schemas.microsoft.com/office/drawing/2014/main" val="2426248929"/>
                  </a:ext>
                </a:extLst>
              </a:tr>
              <a:tr h="370840">
                <a:tc>
                  <a:txBody>
                    <a:bodyPr/>
                    <a:lstStyle/>
                    <a:p>
                      <a:r>
                        <a:rPr lang="en-US" sz="1000"/>
                        <a:t>HSBC</a:t>
                      </a:r>
                    </a:p>
                  </a:txBody>
                  <a:tcPr/>
                </a:tc>
                <a:tc>
                  <a:txBody>
                    <a:bodyPr/>
                    <a:lstStyle/>
                    <a:p>
                      <a:r>
                        <a:rPr lang="en-US" sz="1000"/>
                        <a:t>168748</a:t>
                      </a:r>
                    </a:p>
                  </a:txBody>
                  <a:tcPr/>
                </a:tc>
                <a:tc>
                  <a:txBody>
                    <a:bodyPr/>
                    <a:lstStyle/>
                    <a:p>
                      <a:r>
                        <a:rPr lang="en-US" sz="1000"/>
                        <a:t>376</a:t>
                      </a:r>
                    </a:p>
                  </a:txBody>
                  <a:tcPr/>
                </a:tc>
                <a:tc>
                  <a:txBody>
                    <a:bodyPr/>
                    <a:lstStyle/>
                    <a:p>
                      <a:r>
                        <a:rPr lang="en-US" sz="1000"/>
                        <a:t>68</a:t>
                      </a:r>
                    </a:p>
                  </a:txBody>
                  <a:tcPr/>
                </a:tc>
                <a:tc>
                  <a:txBody>
                    <a:bodyPr/>
                    <a:lstStyle/>
                    <a:p>
                      <a:r>
                        <a:rPr lang="en-US" sz="1000"/>
                        <a:t>5138</a:t>
                      </a:r>
                    </a:p>
                  </a:txBody>
                  <a:tcPr/>
                </a:tc>
                <a:tc>
                  <a:txBody>
                    <a:bodyPr/>
                    <a:lstStyle/>
                    <a:p>
                      <a:r>
                        <a:rPr lang="en-US" sz="1000"/>
                        <a:t>1577</a:t>
                      </a:r>
                    </a:p>
                  </a:txBody>
                  <a:tcPr/>
                </a:tc>
                <a:tc>
                  <a:txBody>
                    <a:bodyPr/>
                    <a:lstStyle/>
                    <a:p>
                      <a:r>
                        <a:rPr lang="en-US" sz="1000"/>
                        <a:t>351</a:t>
                      </a:r>
                    </a:p>
                  </a:txBody>
                  <a:tcPr/>
                </a:tc>
                <a:tc>
                  <a:txBody>
                    <a:bodyPr/>
                    <a:lstStyle/>
                    <a:p>
                      <a:r>
                        <a:rPr lang="en-US" sz="1000"/>
                        <a:t>0</a:t>
                      </a:r>
                    </a:p>
                  </a:txBody>
                  <a:tcPr/>
                </a:tc>
                <a:tc>
                  <a:txBody>
                    <a:bodyPr/>
                    <a:lstStyle/>
                    <a:p>
                      <a:r>
                        <a:rPr lang="en-US" sz="1000"/>
                        <a:t>0.0616%</a:t>
                      </a:r>
                    </a:p>
                  </a:txBody>
                  <a:tcPr/>
                </a:tc>
                <a:tc>
                  <a:txBody>
                    <a:bodyPr/>
                    <a:lstStyle/>
                    <a:p>
                      <a:r>
                        <a:rPr lang="en-US" sz="1000"/>
                        <a:t>0.0%</a:t>
                      </a:r>
                    </a:p>
                  </a:txBody>
                  <a:tcPr/>
                </a:tc>
                <a:extLst>
                  <a:ext uri="{0D108BD9-81ED-4DB2-BD59-A6C34878D82A}">
                    <a16:rowId xmlns:a16="http://schemas.microsoft.com/office/drawing/2014/main" val="3521246642"/>
                  </a:ext>
                </a:extLst>
              </a:tr>
              <a:tr h="370840">
                <a:tc>
                  <a:txBody>
                    <a:bodyPr/>
                    <a:lstStyle/>
                    <a:p>
                      <a:r>
                        <a:rPr lang="en-US" sz="1000"/>
                        <a:t>Banco Nación</a:t>
                      </a:r>
                    </a:p>
                  </a:txBody>
                  <a:tcPr/>
                </a:tc>
                <a:tc>
                  <a:txBody>
                    <a:bodyPr/>
                    <a:lstStyle/>
                    <a:p>
                      <a:r>
                        <a:rPr lang="en-US" sz="1000"/>
                        <a:t>83893</a:t>
                      </a:r>
                    </a:p>
                  </a:txBody>
                  <a:tcPr/>
                </a:tc>
                <a:tc>
                  <a:txBody>
                    <a:bodyPr/>
                    <a:lstStyle/>
                    <a:p>
                      <a:r>
                        <a:rPr lang="en-US" sz="1000"/>
                        <a:t>12218</a:t>
                      </a:r>
                    </a:p>
                  </a:txBody>
                  <a:tcPr/>
                </a:tc>
                <a:tc>
                  <a:txBody>
                    <a:bodyPr/>
                    <a:lstStyle/>
                    <a:p>
                      <a:r>
                        <a:rPr lang="en-US" sz="1000"/>
                        <a:t>41</a:t>
                      </a:r>
                    </a:p>
                  </a:txBody>
                  <a:tcPr/>
                </a:tc>
                <a:tc>
                  <a:txBody>
                    <a:bodyPr/>
                    <a:lstStyle/>
                    <a:p>
                      <a:r>
                        <a:rPr lang="en-US" sz="1000"/>
                        <a:t>19212</a:t>
                      </a:r>
                    </a:p>
                  </a:txBody>
                  <a:tcPr/>
                </a:tc>
                <a:tc>
                  <a:txBody>
                    <a:bodyPr/>
                    <a:lstStyle/>
                    <a:p>
                      <a:r>
                        <a:rPr lang="en-US" sz="1000"/>
                        <a:t>3079</a:t>
                      </a:r>
                    </a:p>
                  </a:txBody>
                  <a:tcPr/>
                </a:tc>
                <a:tc>
                  <a:txBody>
                    <a:bodyPr/>
                    <a:lstStyle/>
                    <a:p>
                      <a:r>
                        <a:rPr lang="en-US" sz="1000"/>
                        <a:t>4096</a:t>
                      </a:r>
                    </a:p>
                  </a:txBody>
                  <a:tcPr/>
                </a:tc>
                <a:tc>
                  <a:txBody>
                    <a:bodyPr/>
                    <a:lstStyle/>
                    <a:p>
                      <a:r>
                        <a:rPr lang="en-US" sz="1000"/>
                        <a:t>0</a:t>
                      </a:r>
                    </a:p>
                  </a:txBody>
                  <a:tcPr/>
                </a:tc>
                <a:tc>
                  <a:txBody>
                    <a:bodyPr/>
                    <a:lstStyle/>
                    <a:p>
                      <a:r>
                        <a:rPr lang="en-US" sz="1000"/>
                        <a:t>0.8274%</a:t>
                      </a:r>
                    </a:p>
                  </a:txBody>
                  <a:tcPr/>
                </a:tc>
                <a:tc>
                  <a:txBody>
                    <a:bodyPr/>
                    <a:lstStyle/>
                    <a:p>
                      <a:r>
                        <a:rPr lang="en-US" sz="1000"/>
                        <a:t>0.0%</a:t>
                      </a:r>
                    </a:p>
                  </a:txBody>
                  <a:tcPr/>
                </a:tc>
                <a:extLst>
                  <a:ext uri="{0D108BD9-81ED-4DB2-BD59-A6C34878D82A}">
                    <a16:rowId xmlns:a16="http://schemas.microsoft.com/office/drawing/2014/main" val="1347161226"/>
                  </a:ext>
                </a:extLst>
              </a:tr>
            </a:tbl>
          </a:graphicData>
        </a:graphic>
      </p:graphicFrame>
      <p:sp>
        <p:nvSpPr>
          <p:cNvPr id="4" name="Text Placeholder 3">
            <a:extLst>
              <a:ext uri="{FF2B5EF4-FFF2-40B4-BE49-F238E27FC236}">
                <a16:creationId xmlns:a16="http://schemas.microsoft.com/office/drawing/2014/main" id="{7757204A-9425-4CFC-B444-41638D58F54F}"/>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5878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C6F2-4AB6-4277-95E8-2E7A48D9EA2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0E77812-9409-4580-835C-94ACC129800E}"/>
              </a:ext>
            </a:extLst>
          </p:cNvPr>
          <p:cNvGraphicFramePr>
            <a:graphicFrameLocks noGrp="1"/>
          </p:cNvGraphicFramePr>
          <p:nvPr>
            <p:ph type="chart" sz="quarter" idx="13"/>
            <p:extLst>
              <p:ext uri="{D42A27DB-BD31-4B8C-83A1-F6EECF244321}">
                <p14:modId xmlns:p14="http://schemas.microsoft.com/office/powerpoint/2010/main" val="1761884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C7B6B-2124-465D-8BBD-991EFE1CB079}"/>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DFC31B1C-FAED-4451-95FF-291F7C4B5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798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14AF-508D-454B-A1E7-D96E1424537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8BFE246-AFA1-4D7B-8C74-ED8933341CB3}"/>
              </a:ext>
            </a:extLst>
          </p:cNvPr>
          <p:cNvGraphicFramePr>
            <a:graphicFrameLocks noGrp="1"/>
          </p:cNvGraphicFramePr>
          <p:nvPr>
            <p:ph type="chart" sz="quarter" idx="13"/>
            <p:extLst>
              <p:ext uri="{D42A27DB-BD31-4B8C-83A1-F6EECF244321}">
                <p14:modId xmlns:p14="http://schemas.microsoft.com/office/powerpoint/2010/main" val="3618232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B1CA63-567C-4BE7-87C6-BB23B091FB51}"/>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20FDE519-C2BD-4DE2-B1CF-7C2D93583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530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30A4-ACD9-4524-A3FC-9C05D5BFC04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9097A20-C812-423E-9013-8D179DF1EC6E}"/>
              </a:ext>
            </a:extLst>
          </p:cNvPr>
          <p:cNvGraphicFramePr>
            <a:graphicFrameLocks noGrp="1"/>
          </p:cNvGraphicFramePr>
          <p:nvPr>
            <p:ph type="chart" sz="quarter" idx="13"/>
            <p:extLst>
              <p:ext uri="{D42A27DB-BD31-4B8C-83A1-F6EECF244321}">
                <p14:modId xmlns:p14="http://schemas.microsoft.com/office/powerpoint/2010/main" val="2766291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F1CC8-C6A6-49F9-8969-9C2D0625AB5B}"/>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25AC3DEF-0927-4221-98A6-56CEF7F96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27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39C2-9D97-4E59-B0BF-8A9DB1FC0359}"/>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8BEF6B6-4F9E-4AF5-A270-11CC5C9499CD}"/>
              </a:ext>
            </a:extLst>
          </p:cNvPr>
          <p:cNvGraphicFramePr>
            <a:graphicFrameLocks noGrp="1"/>
          </p:cNvGraphicFramePr>
          <p:nvPr>
            <p:ph type="chart" sz="quarter" idx="13"/>
            <p:extLst>
              <p:ext uri="{D42A27DB-BD31-4B8C-83A1-F6EECF244321}">
                <p14:modId xmlns:p14="http://schemas.microsoft.com/office/powerpoint/2010/main" val="2613750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B801A-A0C9-48F1-A02F-81295526BA0D}"/>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A18F7037-DDE0-4744-8B5B-C723E38BA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8638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7FB22-80D2-48F8-B2F3-918D6192D06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7C46E28-AF40-4A53-9F35-0C9CF0B2A3AD}"/>
              </a:ext>
            </a:extLst>
          </p:cNvPr>
          <p:cNvGraphicFramePr>
            <a:graphicFrameLocks noGrp="1"/>
          </p:cNvGraphicFramePr>
          <p:nvPr>
            <p:ph type="chart" sz="quarter" idx="13"/>
            <p:extLst>
              <p:ext uri="{D42A27DB-BD31-4B8C-83A1-F6EECF244321}">
                <p14:modId xmlns:p14="http://schemas.microsoft.com/office/powerpoint/2010/main" val="2120543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5BDF5-967D-4B83-B9EF-D1F27D5DC814}"/>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7E23B3FA-E446-46E0-BED3-6B4F1F3F0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936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5530-604A-4B7A-9847-E02CD7190E46}"/>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334FC50D-39D6-4615-ADA0-DDD8D37B0B89}"/>
              </a:ext>
            </a:extLst>
          </p:cNvPr>
          <p:cNvGraphicFramePr>
            <a:graphicFrameLocks noGrp="1"/>
          </p:cNvGraphicFramePr>
          <p:nvPr>
            <p:ph type="tbl" sz="quarter" idx="13"/>
            <p:extLst>
              <p:ext uri="{D42A27DB-BD31-4B8C-83A1-F6EECF244321}">
                <p14:modId xmlns:p14="http://schemas.microsoft.com/office/powerpoint/2010/main" val="3118402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2313477"/>
                    </a:ext>
                  </a:extLst>
                </a:gridCol>
                <a:gridCol w="658368">
                  <a:extLst>
                    <a:ext uri="{9D8B030D-6E8A-4147-A177-3AD203B41FA5}">
                      <a16:colId xmlns:a16="http://schemas.microsoft.com/office/drawing/2014/main" val="3136434552"/>
                    </a:ext>
                  </a:extLst>
                </a:gridCol>
                <a:gridCol w="658368">
                  <a:extLst>
                    <a:ext uri="{9D8B030D-6E8A-4147-A177-3AD203B41FA5}">
                      <a16:colId xmlns:a16="http://schemas.microsoft.com/office/drawing/2014/main" val="3165575088"/>
                    </a:ext>
                  </a:extLst>
                </a:gridCol>
                <a:gridCol w="658368">
                  <a:extLst>
                    <a:ext uri="{9D8B030D-6E8A-4147-A177-3AD203B41FA5}">
                      <a16:colId xmlns:a16="http://schemas.microsoft.com/office/drawing/2014/main" val="2910551163"/>
                    </a:ext>
                  </a:extLst>
                </a:gridCol>
                <a:gridCol w="658368">
                  <a:extLst>
                    <a:ext uri="{9D8B030D-6E8A-4147-A177-3AD203B41FA5}">
                      <a16:colId xmlns:a16="http://schemas.microsoft.com/office/drawing/2014/main" val="1867552239"/>
                    </a:ext>
                  </a:extLst>
                </a:gridCol>
                <a:gridCol w="658368">
                  <a:extLst>
                    <a:ext uri="{9D8B030D-6E8A-4147-A177-3AD203B41FA5}">
                      <a16:colId xmlns:a16="http://schemas.microsoft.com/office/drawing/2014/main" val="3063329921"/>
                    </a:ext>
                  </a:extLst>
                </a:gridCol>
                <a:gridCol w="658368">
                  <a:extLst>
                    <a:ext uri="{9D8B030D-6E8A-4147-A177-3AD203B41FA5}">
                      <a16:colId xmlns:a16="http://schemas.microsoft.com/office/drawing/2014/main" val="2087315621"/>
                    </a:ext>
                  </a:extLst>
                </a:gridCol>
                <a:gridCol w="658368">
                  <a:extLst>
                    <a:ext uri="{9D8B030D-6E8A-4147-A177-3AD203B41FA5}">
                      <a16:colId xmlns:a16="http://schemas.microsoft.com/office/drawing/2014/main" val="336701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388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- 2017-09-22 13:32:44</a:t>
                      </a:r>
                      <a:r>
                        <a:rPr kumimoji="0" lang="es-ES" sz="1000" b="0" i="0" u="none" strike="noStrike" kern="1200" cap="none" spc="0" normalizeH="0" baseline="0" noProof="0">
                          <a:ln>
                            <a:noFill/>
                          </a:ln>
                          <a:solidFill>
                            <a:prstClr val="black"/>
                          </a:solidFill>
                          <a:effectLst/>
                          <a:uLnTx/>
                          <a:uFillTx/>
                          <a:latin typeface="+mn-lt"/>
                          <a:ea typeface="+mn-ea"/>
                          <a:cs typeface="+mn-cs"/>
                        </a:rPr>
                        <a:t>
¡Felicitamos una y otra vez al Club Atlético River Plate por pasar a la semifinal! Compartí tu alegría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3833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Nación - 2017-09-27 09:57:11</a:t>
                      </a:r>
                      <a:r>
                        <a:rPr kumimoji="0" lang="es-ES" sz="1000" b="0" i="0" u="none" strike="noStrike" kern="1200" cap="none" spc="0" normalizeH="0" baseline="0" noProof="0">
                          <a:ln>
                            <a:noFill/>
                          </a:ln>
                          <a:solidFill>
                            <a:prstClr val="black"/>
                          </a:solidFill>
                          <a:effectLst/>
                          <a:uLnTx/>
                          <a:uFillTx/>
                          <a:latin typeface="+mn-lt"/>
                          <a:ea typeface="+mn-ea"/>
                          <a:cs typeface="+mn-cs"/>
                        </a:rPr>
                        <a:t>
Cada 2 minutos una familia accede a un Crédito Hipotecario del Banco Nación. #TenertuPropiaCasaAhoraesPosible 🏠 &gt; bit.ly/2oXkqOQ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508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- 2017-09-16 10:00:00</a:t>
                      </a:r>
                      <a:r>
                        <a:rPr kumimoji="0" lang="es-ES" sz="1000" b="0" i="0" u="none" strike="noStrike" kern="1200" cap="none" spc="0" normalizeH="0" baseline="0" noProof="0">
                          <a:ln>
                            <a:noFill/>
                          </a:ln>
                          <a:solidFill>
                            <a:prstClr val="black"/>
                          </a:solidFill>
                          <a:effectLst/>
                          <a:uLnTx/>
                          <a:uFillTx/>
                          <a:latin typeface="+mn-lt"/>
                          <a:ea typeface="+mn-ea"/>
                          <a:cs typeface="+mn-cs"/>
                        </a:rPr>
                        <a:t>
¡En septiembre podés elegir el día en el que querés ahorrar! 🛒 Los miércoles 20 y 27 tenés un 50% de descuento en supermercados adheridos, con un tope de reintegro mensual unificado por cliente de 1500 pesos para ambos días en conjunto. 🛒 Mirá toda la información acá: https://goo.gl/2bkzid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364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- 2017-09-21 14:00:16</a:t>
                      </a:r>
                      <a:r>
                        <a:rPr kumimoji="0" lang="es-ES" sz="1000" b="0" i="0" u="none" strike="noStrike" kern="1200" cap="none" spc="0" normalizeH="0" baseline="0" noProof="0">
                          <a:ln>
                            <a:noFill/>
                          </a:ln>
                          <a:solidFill>
                            <a:prstClr val="black"/>
                          </a:solidFill>
                          <a:effectLst/>
                          <a:uLnTx/>
                          <a:uFillTx/>
                          <a:latin typeface="+mn-lt"/>
                          <a:ea typeface="+mn-ea"/>
                          <a:cs typeface="+mn-cs"/>
                        </a:rPr>
                        <a:t>
¡Concurso #LikeDePrimavera! Cuantos más Me Gusta 👍 y Me Encanta 💟 pongan, ¡más crecerá el monto de la giftcard que sorteamos a las 15hs! 🌻 http://bit.ly/2fDBIL3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8776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- 2017-09-21 14:00:16</a:t>
                      </a:r>
                      <a:r>
                        <a:rPr kumimoji="0" lang="es-ES" sz="1000" b="0" i="0" u="none" strike="noStrike" kern="1200" cap="none" spc="0" normalizeH="0" baseline="0" noProof="0">
                          <a:ln>
                            <a:noFill/>
                          </a:ln>
                          <a:solidFill>
                            <a:prstClr val="black"/>
                          </a:solidFill>
                          <a:effectLst/>
                          <a:uLnTx/>
                          <a:uFillTx/>
                          <a:latin typeface="+mn-lt"/>
                          <a:ea typeface="+mn-ea"/>
                          <a:cs typeface="+mn-cs"/>
                        </a:rPr>
                        <a:t>
¡Concurso #LikeDePrimavera! Cuantos más Me Gusta 👍 y Me Encanta 💟 pongan, ¡más crecerá el monto de la giftcard que sorteamos a las 15hs! 🌻 http://bit.ly/2fDBIL3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3682521"/>
                  </a:ext>
                </a:extLst>
              </a:tr>
            </a:tbl>
          </a:graphicData>
        </a:graphic>
      </p:graphicFrame>
      <p:sp>
        <p:nvSpPr>
          <p:cNvPr id="4" name="Text Placeholder 3">
            <a:extLst>
              <a:ext uri="{FF2B5EF4-FFF2-40B4-BE49-F238E27FC236}">
                <a16:creationId xmlns:a16="http://schemas.microsoft.com/office/drawing/2014/main" id="{84B75C06-F270-4E0E-9E0B-F5A4AF741B1A}"/>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315385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51F4-B612-4C88-A1B5-65638416D899}"/>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06668EC4-7CF8-493F-9B09-885C0AC2C1CF}"/>
              </a:ext>
            </a:extLst>
          </p:cNvPr>
          <p:cNvGraphicFramePr>
            <a:graphicFrameLocks noGrp="1"/>
          </p:cNvGraphicFramePr>
          <p:nvPr>
            <p:ph type="tbl" sz="quarter" idx="13"/>
            <p:extLst>
              <p:ext uri="{D42A27DB-BD31-4B8C-83A1-F6EECF244321}">
                <p14:modId xmlns:p14="http://schemas.microsoft.com/office/powerpoint/2010/main" val="202469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9120325"/>
                    </a:ext>
                  </a:extLst>
                </a:gridCol>
                <a:gridCol w="658368">
                  <a:extLst>
                    <a:ext uri="{9D8B030D-6E8A-4147-A177-3AD203B41FA5}">
                      <a16:colId xmlns:a16="http://schemas.microsoft.com/office/drawing/2014/main" val="2295002933"/>
                    </a:ext>
                  </a:extLst>
                </a:gridCol>
                <a:gridCol w="658368">
                  <a:extLst>
                    <a:ext uri="{9D8B030D-6E8A-4147-A177-3AD203B41FA5}">
                      <a16:colId xmlns:a16="http://schemas.microsoft.com/office/drawing/2014/main" val="3580565147"/>
                    </a:ext>
                  </a:extLst>
                </a:gridCol>
                <a:gridCol w="658368">
                  <a:extLst>
                    <a:ext uri="{9D8B030D-6E8A-4147-A177-3AD203B41FA5}">
                      <a16:colId xmlns:a16="http://schemas.microsoft.com/office/drawing/2014/main" val="611330648"/>
                    </a:ext>
                  </a:extLst>
                </a:gridCol>
                <a:gridCol w="658368">
                  <a:extLst>
                    <a:ext uri="{9D8B030D-6E8A-4147-A177-3AD203B41FA5}">
                      <a16:colId xmlns:a16="http://schemas.microsoft.com/office/drawing/2014/main" val="2209460463"/>
                    </a:ext>
                  </a:extLst>
                </a:gridCol>
                <a:gridCol w="658368">
                  <a:extLst>
                    <a:ext uri="{9D8B030D-6E8A-4147-A177-3AD203B41FA5}">
                      <a16:colId xmlns:a16="http://schemas.microsoft.com/office/drawing/2014/main" val="1519988994"/>
                    </a:ext>
                  </a:extLst>
                </a:gridCol>
                <a:gridCol w="658368">
                  <a:extLst>
                    <a:ext uri="{9D8B030D-6E8A-4147-A177-3AD203B41FA5}">
                      <a16:colId xmlns:a16="http://schemas.microsoft.com/office/drawing/2014/main" val="777469932"/>
                    </a:ext>
                  </a:extLst>
                </a:gridCol>
                <a:gridCol w="658368">
                  <a:extLst>
                    <a:ext uri="{9D8B030D-6E8A-4147-A177-3AD203B41FA5}">
                      <a16:colId xmlns:a16="http://schemas.microsoft.com/office/drawing/2014/main" val="92423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810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- 2017-09-15 18:07:42</a:t>
                      </a:r>
                      <a:r>
                        <a:rPr kumimoji="0" lang="es-ES" sz="1000" b="0" i="0" u="none" strike="noStrike" kern="1200" cap="none" spc="0" normalizeH="0" baseline="0" noProof="0">
                          <a:ln>
                            <a:noFill/>
                          </a:ln>
                          <a:solidFill>
                            <a:prstClr val="black"/>
                          </a:solidFill>
                          <a:effectLst/>
                          <a:uLnTx/>
                          <a:uFillTx/>
                          <a:latin typeface="+mn-lt"/>
                          <a:ea typeface="+mn-ea"/>
                          <a:cs typeface="+mn-cs"/>
                        </a:rPr>
                        <a:t>
¡Ahora sí podés vivir como querés! Pedí online tu Súper Préstamo Hipotecario seas o no cliente. Te prestamos hasta $15.000.000 y podés pagarlo en hasta 30 años. ¡Mantengamos la familia unida! Pedilo ahora acá 👉 http://bit.ly/2f0LLJd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066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 - 2017-09-25 09:40:33</a:t>
                      </a:r>
                      <a:r>
                        <a:rPr kumimoji="0" lang="es-ES" sz="1000" b="0" i="0" u="none" strike="noStrike" kern="1200" cap="none" spc="0" normalizeH="0" baseline="0" noProof="0">
                          <a:ln>
                            <a:noFill/>
                          </a:ln>
                          <a:solidFill>
                            <a:prstClr val="black"/>
                          </a:solidFill>
                          <a:effectLst/>
                          <a:uLnTx/>
                          <a:uFillTx/>
                          <a:latin typeface="+mn-lt"/>
                          <a:ea typeface="+mn-ea"/>
                          <a:cs typeface="+mn-cs"/>
                        </a:rPr>
                        <a:t>
Conocé los nuevos créditos hipotecarios UVA para segunda vivienda a 30 años. https://goo.gl/osK44S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36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- 2017-09-28 10:00:00</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Hincha de River!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533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- 2017-09-13 12:00:00</a:t>
                      </a:r>
                      <a:r>
                        <a:rPr kumimoji="0" lang="es-ES" sz="1000" b="0" i="0" u="none" strike="noStrike" kern="1200" cap="none" spc="0" normalizeH="0" baseline="0" noProof="0">
                          <a:ln>
                            <a:noFill/>
                          </a:ln>
                          <a:solidFill>
                            <a:prstClr val="black"/>
                          </a:solidFill>
                          <a:effectLst/>
                          <a:uLnTx/>
                          <a:uFillTx/>
                          <a:latin typeface="+mn-lt"/>
                          <a:ea typeface="+mn-ea"/>
                          <a:cs typeface="+mn-cs"/>
                        </a:rPr>
                        <a:t>
Acordate que tenemos una línea exclusiva para atender tus consultas sobre los Créditos Hipotecarios Banco Provincia.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251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- 2017-09-15 09:00:00</a:t>
                      </a:r>
                      <a:r>
                        <a:rPr kumimoji="0" lang="es-ES" sz="1000" b="0" i="0" u="none" strike="noStrike" kern="1200" cap="none" spc="0" normalizeH="0" baseline="0" noProof="0">
                          <a:ln>
                            <a:noFill/>
                          </a:ln>
                          <a:solidFill>
                            <a:prstClr val="black"/>
                          </a:solidFill>
                          <a:effectLst/>
                          <a:uLnTx/>
                          <a:uFillTx/>
                          <a:latin typeface="+mn-lt"/>
                          <a:ea typeface="+mn-ea"/>
                          <a:cs typeface="+mn-cs"/>
                        </a:rPr>
                        <a:t>
¡Subite a #TuMoto con el préstamo de Banco Provincia! Entrá en https://goo.gl/6KAZ6X y conocé las principales características.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140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- 2017-09-11 16:12:07</a:t>
                      </a:r>
                      <a:r>
                        <a:rPr kumimoji="0" lang="es-ES" sz="1000" b="0" i="0" u="none" strike="noStrike" kern="1200" cap="none" spc="0" normalizeH="0" baseline="0" noProof="0">
                          <a:ln>
                            <a:noFill/>
                          </a:ln>
                          <a:solidFill>
                            <a:prstClr val="black"/>
                          </a:solidFill>
                          <a:effectLst/>
                          <a:uLnTx/>
                          <a:uFillTx/>
                          <a:latin typeface="+mn-lt"/>
                          <a:ea typeface="+mn-ea"/>
                          <a:cs typeface="+mn-cs"/>
                        </a:rPr>
                        <a:t>
¡Feliz #DíaDelMaestro! ¿De cuál de ellos te acordás siempre y por qué? ¡Contanos para celebrar su día todos 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6080618"/>
                  </a:ext>
                </a:extLst>
              </a:tr>
            </a:tbl>
          </a:graphicData>
        </a:graphic>
      </p:graphicFrame>
      <p:sp>
        <p:nvSpPr>
          <p:cNvPr id="4" name="Text Placeholder 3">
            <a:extLst>
              <a:ext uri="{FF2B5EF4-FFF2-40B4-BE49-F238E27FC236}">
                <a16:creationId xmlns:a16="http://schemas.microsoft.com/office/drawing/2014/main" id="{FAC23DA8-33DF-42B9-B111-4B8AADDB346C}"/>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3216497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D319-0B7D-4F7D-AFB6-4B705EE33E02}"/>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134C6B4E-C3BB-4B70-BB8D-F8617B57319A}"/>
              </a:ext>
            </a:extLst>
          </p:cNvPr>
          <p:cNvGraphicFramePr>
            <a:graphicFrameLocks noGrp="1"/>
          </p:cNvGraphicFramePr>
          <p:nvPr>
            <p:ph type="tbl" sz="quarter" idx="13"/>
            <p:extLst>
              <p:ext uri="{D42A27DB-BD31-4B8C-83A1-F6EECF244321}">
                <p14:modId xmlns:p14="http://schemas.microsoft.com/office/powerpoint/2010/main" val="323967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6622851"/>
                    </a:ext>
                  </a:extLst>
                </a:gridCol>
                <a:gridCol w="658368">
                  <a:extLst>
                    <a:ext uri="{9D8B030D-6E8A-4147-A177-3AD203B41FA5}">
                      <a16:colId xmlns:a16="http://schemas.microsoft.com/office/drawing/2014/main" val="2227499923"/>
                    </a:ext>
                  </a:extLst>
                </a:gridCol>
                <a:gridCol w="658368">
                  <a:extLst>
                    <a:ext uri="{9D8B030D-6E8A-4147-A177-3AD203B41FA5}">
                      <a16:colId xmlns:a16="http://schemas.microsoft.com/office/drawing/2014/main" val="2729157529"/>
                    </a:ext>
                  </a:extLst>
                </a:gridCol>
                <a:gridCol w="658368">
                  <a:extLst>
                    <a:ext uri="{9D8B030D-6E8A-4147-A177-3AD203B41FA5}">
                      <a16:colId xmlns:a16="http://schemas.microsoft.com/office/drawing/2014/main" val="798478398"/>
                    </a:ext>
                  </a:extLst>
                </a:gridCol>
                <a:gridCol w="658368">
                  <a:extLst>
                    <a:ext uri="{9D8B030D-6E8A-4147-A177-3AD203B41FA5}">
                      <a16:colId xmlns:a16="http://schemas.microsoft.com/office/drawing/2014/main" val="277567869"/>
                    </a:ext>
                  </a:extLst>
                </a:gridCol>
                <a:gridCol w="658368">
                  <a:extLst>
                    <a:ext uri="{9D8B030D-6E8A-4147-A177-3AD203B41FA5}">
                      <a16:colId xmlns:a16="http://schemas.microsoft.com/office/drawing/2014/main" val="293468878"/>
                    </a:ext>
                  </a:extLst>
                </a:gridCol>
                <a:gridCol w="658368">
                  <a:extLst>
                    <a:ext uri="{9D8B030D-6E8A-4147-A177-3AD203B41FA5}">
                      <a16:colId xmlns:a16="http://schemas.microsoft.com/office/drawing/2014/main" val="4039365632"/>
                    </a:ext>
                  </a:extLst>
                </a:gridCol>
                <a:gridCol w="658368">
                  <a:extLst>
                    <a:ext uri="{9D8B030D-6E8A-4147-A177-3AD203B41FA5}">
                      <a16:colId xmlns:a16="http://schemas.microsoft.com/office/drawing/2014/main" val="211377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076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- 2017-09-26 09:00:00</a:t>
                      </a:r>
                      <a:r>
                        <a:rPr kumimoji="0" lang="es-ES" sz="1000" b="0" i="0" u="none" strike="noStrike" kern="1200" cap="none" spc="0" normalizeH="0" baseline="0" noProof="0">
                          <a:ln>
                            <a:noFill/>
                          </a:ln>
                          <a:solidFill>
                            <a:prstClr val="black"/>
                          </a:solidFill>
                          <a:effectLst/>
                          <a:uLnTx/>
                          <a:uFillTx/>
                          <a:latin typeface="+mn-lt"/>
                          <a:ea typeface="+mn-ea"/>
                          <a:cs typeface="+mn-cs"/>
                        </a:rPr>
                        <a:t>
🛒 ¡Mañana, miércoles 27, continúa el súper ahorro! Acordate que podés disfrutar de un 50% de descuento en supermercados adheridos con un tope de reintegro mensual unificado por cliente de 1500 pesos. 🛒 Mirá toda la información acá: https://goo.gl/2bkzid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651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 - 2017-09-25 17:20:16</a:t>
                      </a:r>
                      <a:r>
                        <a:rPr kumimoji="0" lang="es-ES" sz="1000" b="0" i="0" u="none" strike="noStrike" kern="1200" cap="none" spc="0" normalizeH="0" baseline="0" noProof="0">
                          <a:ln>
                            <a:noFill/>
                          </a:ln>
                          <a:solidFill>
                            <a:prstClr val="black"/>
                          </a:solidFill>
                          <a:effectLst/>
                          <a:uLnTx/>
                          <a:uFillTx/>
                          <a:latin typeface="+mn-lt"/>
                          <a:ea typeface="+mn-ea"/>
                          <a:cs typeface="+mn-cs"/>
                        </a:rPr>
                        <a:t>
Llegaron los nuevos créditos hipotecarios UVA para segunda vivienda. https://goo.gl/osK44S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236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- 2017-09-13 18:00:58</a:t>
                      </a:r>
                      <a:r>
                        <a:rPr kumimoji="0" lang="es-ES" sz="1000" b="0" i="0" u="none" strike="noStrike" kern="1200" cap="none" spc="0" normalizeH="0" baseline="0" noProof="0">
                          <a:ln>
                            <a:noFill/>
                          </a:ln>
                          <a:solidFill>
                            <a:prstClr val="black"/>
                          </a:solidFill>
                          <a:effectLst/>
                          <a:uLnTx/>
                          <a:uFillTx/>
                          <a:latin typeface="+mn-lt"/>
                          <a:ea typeface="+mn-ea"/>
                          <a:cs typeface="+mn-cs"/>
                        </a:rPr>
                        <a:t>
Menos mal que tenés #VamosLosJueves con beneficios en tus marcas favoritas: http://bit.ly/bgVLJ #AquayAceite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139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- 2017-09-29 10:00:00</a:t>
                      </a:r>
                      <a:r>
                        <a:rPr kumimoji="0" lang="es-ES" sz="1000" b="0" i="0" u="none" strike="noStrike" kern="1200" cap="none" spc="0" normalizeH="0" baseline="0" noProof="0">
                          <a:ln>
                            <a:noFill/>
                          </a:ln>
                          <a:solidFill>
                            <a:prstClr val="black"/>
                          </a:solidFill>
                          <a:effectLst/>
                          <a:uLnTx/>
                          <a:uFillTx/>
                          <a:latin typeface="+mn-lt"/>
                          <a:ea typeface="+mn-ea"/>
                          <a:cs typeface="+mn-cs"/>
                        </a:rPr>
                        <a:t>
¡Acortá las distancias! 🛵 Subite a #TuMoto con los préstamos Banco Provincia. 😉 Conocé toda la información acá: https://goo.gl/6KAZ6X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026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- 2017-09-15 10:40:56</a:t>
                      </a:r>
                      <a:r>
                        <a:rPr kumimoji="0" lang="es-ES" sz="1000" b="0" i="0" u="none" strike="noStrike" kern="1200" cap="none" spc="0" normalizeH="0" baseline="0" noProof="0">
                          <a:ln>
                            <a:noFill/>
                          </a:ln>
                          <a:solidFill>
                            <a:prstClr val="black"/>
                          </a:solidFill>
                          <a:effectLst/>
                          <a:uLnTx/>
                          <a:uFillTx/>
                          <a:latin typeface="+mn-lt"/>
                          <a:ea typeface="+mn-ea"/>
                          <a:cs typeface="+mn-cs"/>
                        </a:rPr>
                        <a:t>
🛒 Los miércoles 20 y 27 de septiembre podrás hacer tus compras con un 50% de descuento en supermercados adheridos, con un tope de reintegro mensual unificado por cliente de 1500 pesos. 🛒
Conocé toda la información ingresando acá: https://goo.gl/2bkzid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4529732"/>
                  </a:ext>
                </a:extLst>
              </a:tr>
            </a:tbl>
          </a:graphicData>
        </a:graphic>
      </p:graphicFrame>
      <p:sp>
        <p:nvSpPr>
          <p:cNvPr id="4" name="Text Placeholder 3">
            <a:extLst>
              <a:ext uri="{FF2B5EF4-FFF2-40B4-BE49-F238E27FC236}">
                <a16:creationId xmlns:a16="http://schemas.microsoft.com/office/drawing/2014/main" id="{E345DB87-A383-4723-8E40-9F9B85671544}"/>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1598696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B330-D542-4101-8E55-CAFE05034C87}"/>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42242BEE-0782-47CA-98EB-7B805D56416D}"/>
              </a:ext>
            </a:extLst>
          </p:cNvPr>
          <p:cNvGraphicFramePr>
            <a:graphicFrameLocks noGrp="1"/>
          </p:cNvGraphicFramePr>
          <p:nvPr>
            <p:ph type="tbl" sz="quarter" idx="13"/>
            <p:extLst>
              <p:ext uri="{D42A27DB-BD31-4B8C-83A1-F6EECF244321}">
                <p14:modId xmlns:p14="http://schemas.microsoft.com/office/powerpoint/2010/main" val="204388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1196427"/>
                    </a:ext>
                  </a:extLst>
                </a:gridCol>
                <a:gridCol w="658368">
                  <a:extLst>
                    <a:ext uri="{9D8B030D-6E8A-4147-A177-3AD203B41FA5}">
                      <a16:colId xmlns:a16="http://schemas.microsoft.com/office/drawing/2014/main" val="413560539"/>
                    </a:ext>
                  </a:extLst>
                </a:gridCol>
                <a:gridCol w="658368">
                  <a:extLst>
                    <a:ext uri="{9D8B030D-6E8A-4147-A177-3AD203B41FA5}">
                      <a16:colId xmlns:a16="http://schemas.microsoft.com/office/drawing/2014/main" val="3583831101"/>
                    </a:ext>
                  </a:extLst>
                </a:gridCol>
                <a:gridCol w="658368">
                  <a:extLst>
                    <a:ext uri="{9D8B030D-6E8A-4147-A177-3AD203B41FA5}">
                      <a16:colId xmlns:a16="http://schemas.microsoft.com/office/drawing/2014/main" val="950109879"/>
                    </a:ext>
                  </a:extLst>
                </a:gridCol>
                <a:gridCol w="658368">
                  <a:extLst>
                    <a:ext uri="{9D8B030D-6E8A-4147-A177-3AD203B41FA5}">
                      <a16:colId xmlns:a16="http://schemas.microsoft.com/office/drawing/2014/main" val="1973729885"/>
                    </a:ext>
                  </a:extLst>
                </a:gridCol>
                <a:gridCol w="658368">
                  <a:extLst>
                    <a:ext uri="{9D8B030D-6E8A-4147-A177-3AD203B41FA5}">
                      <a16:colId xmlns:a16="http://schemas.microsoft.com/office/drawing/2014/main" val="3096573828"/>
                    </a:ext>
                  </a:extLst>
                </a:gridCol>
                <a:gridCol w="658368">
                  <a:extLst>
                    <a:ext uri="{9D8B030D-6E8A-4147-A177-3AD203B41FA5}">
                      <a16:colId xmlns:a16="http://schemas.microsoft.com/office/drawing/2014/main" val="4215502547"/>
                    </a:ext>
                  </a:extLst>
                </a:gridCol>
                <a:gridCol w="658368">
                  <a:extLst>
                    <a:ext uri="{9D8B030D-6E8A-4147-A177-3AD203B41FA5}">
                      <a16:colId xmlns:a16="http://schemas.microsoft.com/office/drawing/2014/main" val="251622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533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- 2017-09-19 09:00:00</a:t>
                      </a:r>
                      <a:r>
                        <a:rPr kumimoji="0" lang="es-ES" sz="1000" b="0" i="0" u="none" strike="noStrike" kern="1200" cap="none" spc="0" normalizeH="0" baseline="0" noProof="0">
                          <a:ln>
                            <a:noFill/>
                          </a:ln>
                          <a:solidFill>
                            <a:prstClr val="black"/>
                          </a:solidFill>
                          <a:effectLst/>
                          <a:uLnTx/>
                          <a:uFillTx/>
                          <a:latin typeface="+mn-lt"/>
                          <a:ea typeface="+mn-ea"/>
                          <a:cs typeface="+mn-cs"/>
                        </a:rPr>
                        <a:t>
🛒 ¡Prepará tus tarjetas Banco Provincia para este súper ahorro! Mañana, miércoles 20, tenés un 50% de descuento en supermercados adheridos, con un tope de reintegro mensual unificado por cliente de 1500 pesos. 🛒 Conocé todos los detalles de la promoción: https://goo.gl/2bkzid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816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- 2017-09-28 11:40:00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con el nuevo Crédito Hipotecario Social de Banco Provincia más bonaerenses pueden tener su casa propia? Conocé más información ingresando en https://goo.gl/SweVmk o llamando al 0810 222 0559 de lunes a viernes de 8 a 20 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007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- 2017-09-15 14:35:14</a:t>
                      </a:r>
                      <a:r>
                        <a:rPr kumimoji="0" lang="es-ES" sz="1000" b="0" i="0" u="none" strike="noStrike" kern="1200" cap="none" spc="0" normalizeH="0" baseline="0" noProof="0">
                          <a:ln>
                            <a:noFill/>
                          </a:ln>
                          <a:solidFill>
                            <a:prstClr val="black"/>
                          </a:solidFill>
                          <a:effectLst/>
                          <a:uLnTx/>
                          <a:uFillTx/>
                          <a:latin typeface="+mn-lt"/>
                          <a:ea typeface="+mn-ea"/>
                          <a:cs typeface="+mn-cs"/>
                        </a:rPr>
                        <a:t>
Dale (y) si hoy salís a cenar a ese lugar que tanto te gusta con nuestro #ViernesDeBeneficios. 
Consultá los detalles de la promo acá: https://goo.gl/124h77
Válida hasta el 31/12/2017.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2265969"/>
                  </a:ext>
                </a:extLst>
              </a:tr>
            </a:tbl>
          </a:graphicData>
        </a:graphic>
      </p:graphicFrame>
      <p:sp>
        <p:nvSpPr>
          <p:cNvPr id="4" name="Text Placeholder 3">
            <a:extLst>
              <a:ext uri="{FF2B5EF4-FFF2-40B4-BE49-F238E27FC236}">
                <a16:creationId xmlns:a16="http://schemas.microsoft.com/office/drawing/2014/main" id="{BAE6DDEF-39B4-427A-A3D3-DDE68ADE2D1C}"/>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3515316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3E39-E126-4FAE-9ABF-E75A0DD92324}"/>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E04CE6AB-D918-486C-BD8B-1DDD6F37A0CC}"/>
              </a:ext>
            </a:extLst>
          </p:cNvPr>
          <p:cNvGraphicFramePr>
            <a:graphicFrameLocks noGrp="1"/>
          </p:cNvGraphicFramePr>
          <p:nvPr>
            <p:ph type="tbl" sz="quarter" idx="13"/>
            <p:extLst>
              <p:ext uri="{D42A27DB-BD31-4B8C-83A1-F6EECF244321}">
                <p14:modId xmlns:p14="http://schemas.microsoft.com/office/powerpoint/2010/main" val="292582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2974264"/>
                    </a:ext>
                  </a:extLst>
                </a:gridCol>
                <a:gridCol w="658368">
                  <a:extLst>
                    <a:ext uri="{9D8B030D-6E8A-4147-A177-3AD203B41FA5}">
                      <a16:colId xmlns:a16="http://schemas.microsoft.com/office/drawing/2014/main" val="2601992385"/>
                    </a:ext>
                  </a:extLst>
                </a:gridCol>
                <a:gridCol w="658368">
                  <a:extLst>
                    <a:ext uri="{9D8B030D-6E8A-4147-A177-3AD203B41FA5}">
                      <a16:colId xmlns:a16="http://schemas.microsoft.com/office/drawing/2014/main" val="1806670056"/>
                    </a:ext>
                  </a:extLst>
                </a:gridCol>
                <a:gridCol w="658368">
                  <a:extLst>
                    <a:ext uri="{9D8B030D-6E8A-4147-A177-3AD203B41FA5}">
                      <a16:colId xmlns:a16="http://schemas.microsoft.com/office/drawing/2014/main" val="281817948"/>
                    </a:ext>
                  </a:extLst>
                </a:gridCol>
                <a:gridCol w="658368">
                  <a:extLst>
                    <a:ext uri="{9D8B030D-6E8A-4147-A177-3AD203B41FA5}">
                      <a16:colId xmlns:a16="http://schemas.microsoft.com/office/drawing/2014/main" val="2443597055"/>
                    </a:ext>
                  </a:extLst>
                </a:gridCol>
                <a:gridCol w="658368">
                  <a:extLst>
                    <a:ext uri="{9D8B030D-6E8A-4147-A177-3AD203B41FA5}">
                      <a16:colId xmlns:a16="http://schemas.microsoft.com/office/drawing/2014/main" val="818729053"/>
                    </a:ext>
                  </a:extLst>
                </a:gridCol>
                <a:gridCol w="658368">
                  <a:extLst>
                    <a:ext uri="{9D8B030D-6E8A-4147-A177-3AD203B41FA5}">
                      <a16:colId xmlns:a16="http://schemas.microsoft.com/office/drawing/2014/main" val="2730288019"/>
                    </a:ext>
                  </a:extLst>
                </a:gridCol>
                <a:gridCol w="658368">
                  <a:extLst>
                    <a:ext uri="{9D8B030D-6E8A-4147-A177-3AD203B41FA5}">
                      <a16:colId xmlns:a16="http://schemas.microsoft.com/office/drawing/2014/main" val="181275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526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- 2017-10-02 13:28:03</a:t>
                      </a:r>
                      <a:r>
                        <a:rPr kumimoji="0" lang="es-ES" sz="1000" b="0" i="0" u="none" strike="noStrike" kern="1200" cap="none" spc="0" normalizeH="0" baseline="0" noProof="0">
                          <a:ln>
                            <a:noFill/>
                          </a:ln>
                          <a:solidFill>
                            <a:prstClr val="black"/>
                          </a:solidFill>
                          <a:effectLst/>
                          <a:uLnTx/>
                          <a:uFillTx/>
                          <a:latin typeface="+mn-lt"/>
                          <a:ea typeface="+mn-ea"/>
                          <a:cs typeface="+mn-cs"/>
                        </a:rPr>
                        <a:t>
¡Viene Carlos Vives y vos podés estar en su show! Respondé a la consigna de forma creativa: “¿A qué lugar turístico de Argentina llevarías en tu bicicleta a Carlos Vives y por qué?” y participá del concurso hasta el martes 3 de octubre a las 16 hs.
Tenemos 5 pares de entradas para el show del 8 de octubre en el Luna Park. #ExperienciaMacro
Bases y condiciones en http://bit.ly/2xO2S9H 
Conocé más en http://bit.ly/2ssCAKs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431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- 2017-10-10 12:42:30</a:t>
                      </a:r>
                      <a:r>
                        <a:rPr kumimoji="0" lang="es-ES" sz="1000" b="0" i="0" u="none" strike="noStrike" kern="1200" cap="none" spc="0" normalizeH="0" baseline="0" noProof="0">
                          <a:ln>
                            <a:noFill/>
                          </a:ln>
                          <a:solidFill>
                            <a:prstClr val="black"/>
                          </a:solidFill>
                          <a:effectLst/>
                          <a:uLnTx/>
                          <a:uFillTx/>
                          <a:latin typeface="+mn-lt"/>
                          <a:ea typeface="+mn-ea"/>
                          <a:cs typeface="+mn-cs"/>
                        </a:rPr>
                        <a:t>
#DíaDeLaMadre
¡Ganá 2 entradas para el cine! Participá del sorteo #FrasesDeMamá ingresando en ---&gt; http://grp.hsbc/61818fxdW. 
Tenés tiempo hasta este jueves 12 de octubre a las 13.00 hs. ¡Podés ser uno de los 15 ganadores! ¿Cuál es la frase típica de tu mamá?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865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- 2017-09-18 15:30:00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tener #TuAuto ahora es más fácil? 🚙 Banco Provincia tiene un préstamo para vos. ☺️ Ingresá en https://goo.gl/PzzGS1 para conocer las características y requisitos o solicitar asesoramiento.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6430004"/>
                  </a:ext>
                </a:extLst>
              </a:tr>
            </a:tbl>
          </a:graphicData>
        </a:graphic>
      </p:graphicFrame>
      <p:sp>
        <p:nvSpPr>
          <p:cNvPr id="4" name="Text Placeholder 3">
            <a:extLst>
              <a:ext uri="{FF2B5EF4-FFF2-40B4-BE49-F238E27FC236}">
                <a16:creationId xmlns:a16="http://schemas.microsoft.com/office/drawing/2014/main" id="{FC5EA774-4296-4938-B481-9CCD42D6B964}"/>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1797056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FE1A-9D62-4362-BB79-F64B135C0373}"/>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7C840135-D04F-448D-9365-09E2D1A5D8ED}"/>
              </a:ext>
            </a:extLst>
          </p:cNvPr>
          <p:cNvGraphicFramePr>
            <a:graphicFrameLocks noGrp="1"/>
          </p:cNvGraphicFramePr>
          <p:nvPr>
            <p:ph type="tbl" sz="quarter" idx="13"/>
            <p:extLst>
              <p:ext uri="{D42A27DB-BD31-4B8C-83A1-F6EECF244321}">
                <p14:modId xmlns:p14="http://schemas.microsoft.com/office/powerpoint/2010/main" val="3728710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62845"/>
                    </a:ext>
                  </a:extLst>
                </a:gridCol>
                <a:gridCol w="658368">
                  <a:extLst>
                    <a:ext uri="{9D8B030D-6E8A-4147-A177-3AD203B41FA5}">
                      <a16:colId xmlns:a16="http://schemas.microsoft.com/office/drawing/2014/main" val="1997872827"/>
                    </a:ext>
                  </a:extLst>
                </a:gridCol>
                <a:gridCol w="658368">
                  <a:extLst>
                    <a:ext uri="{9D8B030D-6E8A-4147-A177-3AD203B41FA5}">
                      <a16:colId xmlns:a16="http://schemas.microsoft.com/office/drawing/2014/main" val="3232819301"/>
                    </a:ext>
                  </a:extLst>
                </a:gridCol>
                <a:gridCol w="658368">
                  <a:extLst>
                    <a:ext uri="{9D8B030D-6E8A-4147-A177-3AD203B41FA5}">
                      <a16:colId xmlns:a16="http://schemas.microsoft.com/office/drawing/2014/main" val="3211211633"/>
                    </a:ext>
                  </a:extLst>
                </a:gridCol>
                <a:gridCol w="658368">
                  <a:extLst>
                    <a:ext uri="{9D8B030D-6E8A-4147-A177-3AD203B41FA5}">
                      <a16:colId xmlns:a16="http://schemas.microsoft.com/office/drawing/2014/main" val="655609675"/>
                    </a:ext>
                  </a:extLst>
                </a:gridCol>
                <a:gridCol w="658368">
                  <a:extLst>
                    <a:ext uri="{9D8B030D-6E8A-4147-A177-3AD203B41FA5}">
                      <a16:colId xmlns:a16="http://schemas.microsoft.com/office/drawing/2014/main" val="2487755931"/>
                    </a:ext>
                  </a:extLst>
                </a:gridCol>
                <a:gridCol w="658368">
                  <a:extLst>
                    <a:ext uri="{9D8B030D-6E8A-4147-A177-3AD203B41FA5}">
                      <a16:colId xmlns:a16="http://schemas.microsoft.com/office/drawing/2014/main" val="1994680591"/>
                    </a:ext>
                  </a:extLst>
                </a:gridCol>
                <a:gridCol w="658368">
                  <a:extLst>
                    <a:ext uri="{9D8B030D-6E8A-4147-A177-3AD203B41FA5}">
                      <a16:colId xmlns:a16="http://schemas.microsoft.com/office/drawing/2014/main" val="1756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442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- 2017-09-18 10:00:00</a:t>
                      </a:r>
                      <a:r>
                        <a:rPr kumimoji="0" lang="es-ES" sz="1000" b="0" i="0" u="none" strike="noStrike" kern="1200" cap="none" spc="0" normalizeH="0" baseline="0" noProof="0">
                          <a:ln>
                            <a:noFill/>
                          </a:ln>
                          <a:solidFill>
                            <a:prstClr val="black"/>
                          </a:solidFill>
                          <a:effectLst/>
                          <a:uLnTx/>
                          <a:uFillTx/>
                          <a:latin typeface="+mn-lt"/>
                          <a:ea typeface="+mn-ea"/>
                          <a:cs typeface="+mn-cs"/>
                        </a:rPr>
                        <a:t>
Mariano quiere alentar a los más chicos a que se animen a practicar su deporte favorito. 🏈 Te invitamos a inspirarate con su ejemplo. #MiHistoriaMiBanco
Si sos cliente o empleado del Banco envianos tu historia a bancodehistorias@bpba.com.ar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738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- 2017-09-19 14:30:00</a:t>
                      </a:r>
                      <a:r>
                        <a:rPr kumimoji="0" lang="es-ES" sz="1000" b="0" i="0" u="none" strike="noStrike" kern="1200" cap="none" spc="0" normalizeH="0" baseline="0" noProof="0">
                          <a:ln>
                            <a:noFill/>
                          </a:ln>
                          <a:solidFill>
                            <a:prstClr val="black"/>
                          </a:solidFill>
                          <a:effectLst/>
                          <a:uLnTx/>
                          <a:uFillTx/>
                          <a:latin typeface="+mn-lt"/>
                          <a:ea typeface="+mn-ea"/>
                          <a:cs typeface="+mn-cs"/>
                        </a:rPr>
                        <a:t>
¡50 cuotas! Con tus tarjetas 💳 de crédito Banco Provincia tenés opciones de financiación en librerías 📚, indumentaria 👖, viajes y turismo 🚌, construcción 🔨, bicicletas 🚲 y motos 🛵, electro 🔨 y mueblerías 🛋. Disfrutalo, hasta el 31/12/2017, en comercios adheridos de empresas participantes. 🎉  Mirá: https://goo.gl/4sKgIK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44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- 2017-09-11 13:29:08</a:t>
                      </a:r>
                      <a:r>
                        <a:rPr kumimoji="0" lang="es-ES" sz="1000" b="0" i="0" u="none" strike="noStrike" kern="1200" cap="none" spc="0" normalizeH="0" baseline="0" noProof="0">
                          <a:ln>
                            <a:noFill/>
                          </a:ln>
                          <a:solidFill>
                            <a:prstClr val="black"/>
                          </a:solidFill>
                          <a:effectLst/>
                          <a:uLnTx/>
                          <a:uFillTx/>
                          <a:latin typeface="+mn-lt"/>
                          <a:ea typeface="+mn-ea"/>
                          <a:cs typeface="+mn-cs"/>
                        </a:rPr>
                        <a:t>
¿Ya tenés la lista para el supermercado? Aprovechá para canjear tus #PuntosQuiero! y llená tu heladera: http://bit.ly/2f0nC9p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6479550"/>
                  </a:ext>
                </a:extLst>
              </a:tr>
            </a:tbl>
          </a:graphicData>
        </a:graphic>
      </p:graphicFrame>
      <p:sp>
        <p:nvSpPr>
          <p:cNvPr id="4" name="Text Placeholder 3">
            <a:extLst>
              <a:ext uri="{FF2B5EF4-FFF2-40B4-BE49-F238E27FC236}">
                <a16:creationId xmlns:a16="http://schemas.microsoft.com/office/drawing/2014/main" id="{4883D366-8686-4F4C-9BC0-6E0AD73DEA2D}"/>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4052340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DD40D-2052-4D20-91D4-BA3CE64BD1B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48F324B-8D92-492C-9C80-BE3C3FE48196}"/>
              </a:ext>
            </a:extLst>
          </p:cNvPr>
          <p:cNvGraphicFramePr>
            <a:graphicFrameLocks noGrp="1"/>
          </p:cNvGraphicFramePr>
          <p:nvPr>
            <p:ph type="chart" sz="quarter" idx="13"/>
            <p:extLst>
              <p:ext uri="{D42A27DB-BD31-4B8C-83A1-F6EECF244321}">
                <p14:modId xmlns:p14="http://schemas.microsoft.com/office/powerpoint/2010/main" val="63546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B7B8C-75E8-4F12-86A2-F5A00260E29E}"/>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1FBD233C-4D0F-4499-8FE3-A689E5540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006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D05F-942B-4B1E-B365-3BBA5DB6933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478BB91-6497-4FA5-A9E8-33E9DCCA3E3B}"/>
              </a:ext>
            </a:extLst>
          </p:cNvPr>
          <p:cNvGraphicFramePr>
            <a:graphicFrameLocks noGrp="1"/>
          </p:cNvGraphicFramePr>
          <p:nvPr>
            <p:ph type="chart" sz="quarter" idx="13"/>
            <p:extLst>
              <p:ext uri="{D42A27DB-BD31-4B8C-83A1-F6EECF244321}">
                <p14:modId xmlns:p14="http://schemas.microsoft.com/office/powerpoint/2010/main" val="700989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ABCEB-3781-447F-BEC1-1A932467CB4C}"/>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C1FA31B1-C701-4D55-B408-91DE123D0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826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15A3E-F56A-40B4-9CA3-549D888A4CC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52B8153-D7BC-4741-B2B5-775F979931F8}"/>
              </a:ext>
            </a:extLst>
          </p:cNvPr>
          <p:cNvGraphicFramePr>
            <a:graphicFrameLocks noGrp="1"/>
          </p:cNvGraphicFramePr>
          <p:nvPr>
            <p:ph type="chart" sz="quarter" idx="13"/>
            <p:extLst>
              <p:ext uri="{D42A27DB-BD31-4B8C-83A1-F6EECF244321}">
                <p14:modId xmlns:p14="http://schemas.microsoft.com/office/powerpoint/2010/main" val="927632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B8FBF-E543-43EE-AD32-E919D86AA17F}"/>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4D3A4361-8E68-496B-8083-6B70F83FD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962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588F-341D-4ED6-9B6F-99898B19546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2D30ECFB-06FE-4051-BA10-26ACA3B24249}"/>
              </a:ext>
            </a:extLst>
          </p:cNvPr>
          <p:cNvGraphicFramePr>
            <a:graphicFrameLocks noGrp="1"/>
          </p:cNvGraphicFramePr>
          <p:nvPr>
            <p:ph type="chart" sz="quarter" idx="13"/>
            <p:extLst>
              <p:ext uri="{D42A27DB-BD31-4B8C-83A1-F6EECF244321}">
                <p14:modId xmlns:p14="http://schemas.microsoft.com/office/powerpoint/2010/main" val="1817510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636AA2-14B6-4B52-AA8E-0039D1D2F51D}"/>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9BDF93EA-2F0B-4C9D-9D37-9B4EE79CF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68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5B45D-49E3-4922-A037-0CD7EC94610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3631420-2053-47F0-94E5-9DD6EE99110D}"/>
              </a:ext>
            </a:extLst>
          </p:cNvPr>
          <p:cNvGraphicFramePr>
            <a:graphicFrameLocks noGrp="1"/>
          </p:cNvGraphicFramePr>
          <p:nvPr>
            <p:ph type="chart" sz="quarter" idx="13"/>
            <p:extLst>
              <p:ext uri="{D42A27DB-BD31-4B8C-83A1-F6EECF244321}">
                <p14:modId xmlns:p14="http://schemas.microsoft.com/office/powerpoint/2010/main" val="3810977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056874-6496-470F-B20B-256DBCF010AD}"/>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1975886A-FB26-4B5A-BF98-B1DE81FB6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94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12A5A-6289-4D23-AABD-9211A4CB1A9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55692DA3-042A-43AA-929C-71235E2208FA}"/>
              </a:ext>
            </a:extLst>
          </p:cNvPr>
          <p:cNvGraphicFramePr>
            <a:graphicFrameLocks noGrp="1"/>
          </p:cNvGraphicFramePr>
          <p:nvPr>
            <p:ph type="chart" sz="quarter" idx="13"/>
            <p:extLst>
              <p:ext uri="{D42A27DB-BD31-4B8C-83A1-F6EECF244321}">
                <p14:modId xmlns:p14="http://schemas.microsoft.com/office/powerpoint/2010/main" val="3609910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12156-5D83-4ADB-881A-9D21D4407DEC}"/>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E636334C-9387-41C1-9191-F5611E005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023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A955-E0D8-4087-8B98-05E494EEEE0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300D028-A72A-4A5C-818E-1C9414885363}"/>
              </a:ext>
            </a:extLst>
          </p:cNvPr>
          <p:cNvGraphicFramePr>
            <a:graphicFrameLocks noGrp="1"/>
          </p:cNvGraphicFramePr>
          <p:nvPr>
            <p:ph type="chart" sz="quarter" idx="13"/>
            <p:extLst>
              <p:ext uri="{D42A27DB-BD31-4B8C-83A1-F6EECF244321}">
                <p14:modId xmlns:p14="http://schemas.microsoft.com/office/powerpoint/2010/main" val="2128478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514FD-E39D-42F8-B0E0-5B5AF72EA65D}"/>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049C3CEE-8AC6-43CB-B4F4-4B0E7D8F6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199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2FC44-A1A1-4B34-8675-DBBC1727FF0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EC4B9D2-982B-4F9F-B760-B4FBB1A1D3A3}"/>
              </a:ext>
            </a:extLst>
          </p:cNvPr>
          <p:cNvGraphicFramePr>
            <a:graphicFrameLocks noGrp="1"/>
          </p:cNvGraphicFramePr>
          <p:nvPr>
            <p:ph type="chart" sz="quarter" idx="13"/>
            <p:extLst>
              <p:ext uri="{D42A27DB-BD31-4B8C-83A1-F6EECF244321}">
                <p14:modId xmlns:p14="http://schemas.microsoft.com/office/powerpoint/2010/main" val="2625629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5E616-1A78-4C3D-9204-C22ADFF38337}"/>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50C4C3BF-4ABE-45BB-8A12-756FD73D1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436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3756-2DEC-4A96-B9B9-F09AEFFC79C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470EE19F-6FB1-40D3-A450-9D37374EE5D7}"/>
              </a:ext>
            </a:extLst>
          </p:cNvPr>
          <p:cNvGraphicFramePr>
            <a:graphicFrameLocks noGrp="1"/>
          </p:cNvGraphicFramePr>
          <p:nvPr>
            <p:ph type="tbl" sz="quarter" idx="13"/>
            <p:extLst>
              <p:ext uri="{D42A27DB-BD31-4B8C-83A1-F6EECF244321}">
                <p14:modId xmlns:p14="http://schemas.microsoft.com/office/powerpoint/2010/main" val="26138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2473282"/>
                    </a:ext>
                  </a:extLst>
                </a:gridCol>
                <a:gridCol w="2468880">
                  <a:extLst>
                    <a:ext uri="{9D8B030D-6E8A-4147-A177-3AD203B41FA5}">
                      <a16:colId xmlns:a16="http://schemas.microsoft.com/office/drawing/2014/main" val="836498673"/>
                    </a:ext>
                  </a:extLst>
                </a:gridCol>
                <a:gridCol w="822960">
                  <a:extLst>
                    <a:ext uri="{9D8B030D-6E8A-4147-A177-3AD203B41FA5}">
                      <a16:colId xmlns:a16="http://schemas.microsoft.com/office/drawing/2014/main" val="3928311358"/>
                    </a:ext>
                  </a:extLst>
                </a:gridCol>
                <a:gridCol w="822960">
                  <a:extLst>
                    <a:ext uri="{9D8B030D-6E8A-4147-A177-3AD203B41FA5}">
                      <a16:colId xmlns:a16="http://schemas.microsoft.com/office/drawing/2014/main" val="606914658"/>
                    </a:ext>
                  </a:extLst>
                </a:gridCol>
                <a:gridCol w="822960">
                  <a:extLst>
                    <a:ext uri="{9D8B030D-6E8A-4147-A177-3AD203B41FA5}">
                      <a16:colId xmlns:a16="http://schemas.microsoft.com/office/drawing/2014/main" val="28893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4964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Antonela Maria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417418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Mecha Yacobucci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163008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Gutiérrez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50089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Marilina Baungarner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244948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Ester Neiff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Banco Galicia (72), Banco Nación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83691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Elena Altomonte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37611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Raquel Stieben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37079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Luu Heredia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323247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Belén Andrés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410213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Luz Luci Azul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15933701"/>
                  </a:ext>
                </a:extLst>
              </a:tr>
            </a:tbl>
          </a:graphicData>
        </a:graphic>
      </p:graphicFrame>
      <p:sp>
        <p:nvSpPr>
          <p:cNvPr id="4" name="Text Placeholder 3">
            <a:extLst>
              <a:ext uri="{FF2B5EF4-FFF2-40B4-BE49-F238E27FC236}">
                <a16:creationId xmlns:a16="http://schemas.microsoft.com/office/drawing/2014/main" id="{30309D03-889F-4A40-A02D-3DEBB887AEF8}"/>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2941124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C8EF-FEFE-4366-BE00-2BF7087983E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957E1C1-85C9-4277-9400-8C4C0867524B}"/>
              </a:ext>
            </a:extLst>
          </p:cNvPr>
          <p:cNvGraphicFramePr>
            <a:graphicFrameLocks noGrp="1"/>
          </p:cNvGraphicFramePr>
          <p:nvPr>
            <p:ph type="tbl" sz="quarter" idx="13"/>
            <p:extLst>
              <p:ext uri="{D42A27DB-BD31-4B8C-83A1-F6EECF244321}">
                <p14:modId xmlns:p14="http://schemas.microsoft.com/office/powerpoint/2010/main" val="103056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3439341"/>
                    </a:ext>
                  </a:extLst>
                </a:gridCol>
                <a:gridCol w="2468880">
                  <a:extLst>
                    <a:ext uri="{9D8B030D-6E8A-4147-A177-3AD203B41FA5}">
                      <a16:colId xmlns:a16="http://schemas.microsoft.com/office/drawing/2014/main" val="3627517125"/>
                    </a:ext>
                  </a:extLst>
                </a:gridCol>
                <a:gridCol w="822960">
                  <a:extLst>
                    <a:ext uri="{9D8B030D-6E8A-4147-A177-3AD203B41FA5}">
                      <a16:colId xmlns:a16="http://schemas.microsoft.com/office/drawing/2014/main" val="3245796756"/>
                    </a:ext>
                  </a:extLst>
                </a:gridCol>
                <a:gridCol w="822960">
                  <a:extLst>
                    <a:ext uri="{9D8B030D-6E8A-4147-A177-3AD203B41FA5}">
                      <a16:colId xmlns:a16="http://schemas.microsoft.com/office/drawing/2014/main" val="719449710"/>
                    </a:ext>
                  </a:extLst>
                </a:gridCol>
                <a:gridCol w="822960">
                  <a:extLst>
                    <a:ext uri="{9D8B030D-6E8A-4147-A177-3AD203B41FA5}">
                      <a16:colId xmlns:a16="http://schemas.microsoft.com/office/drawing/2014/main" val="236826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4096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Banco Galicia (52), Banco Nación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54014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Romina Quiroga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34899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Mariana C Belotti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45042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Anabel Elizabeth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77853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Arroyo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974983707"/>
                  </a:ext>
                </a:extLst>
              </a:tr>
            </a:tbl>
          </a:graphicData>
        </a:graphic>
      </p:graphicFrame>
      <p:sp>
        <p:nvSpPr>
          <p:cNvPr id="4" name="Text Placeholder 3">
            <a:extLst>
              <a:ext uri="{FF2B5EF4-FFF2-40B4-BE49-F238E27FC236}">
                <a16:creationId xmlns:a16="http://schemas.microsoft.com/office/drawing/2014/main" id="{F1CD2BF1-31E0-481F-AA1E-06E3AFF06691}"/>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750906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DFC2-1DDE-4915-8657-D68F8B79FF63}"/>
              </a:ext>
            </a:extLst>
          </p:cNvPr>
          <p:cNvSpPr>
            <a:spLocks noGrp="1"/>
          </p:cNvSpPr>
          <p:nvPr>
            <p:ph type="title"/>
          </p:nvPr>
        </p:nvSpPr>
        <p:spPr/>
        <p:txBody>
          <a:bodyPr/>
          <a:lstStyle/>
          <a:p>
            <a:r>
              <a:rPr lang="en-US"/>
              <a:t>Facebook User Posts Table - 1 of 8</a:t>
            </a:r>
          </a:p>
        </p:txBody>
      </p:sp>
      <p:graphicFrame>
        <p:nvGraphicFramePr>
          <p:cNvPr id="5" name="Table Placeholder 4">
            <a:extLst>
              <a:ext uri="{FF2B5EF4-FFF2-40B4-BE49-F238E27FC236}">
                <a16:creationId xmlns:a16="http://schemas.microsoft.com/office/drawing/2014/main" id="{7A6546AC-38BE-4798-8E10-01221D419EA5}"/>
              </a:ext>
            </a:extLst>
          </p:cNvPr>
          <p:cNvGraphicFramePr>
            <a:graphicFrameLocks noGrp="1"/>
          </p:cNvGraphicFramePr>
          <p:nvPr>
            <p:ph type="tbl" sz="quarter" idx="13"/>
            <p:extLst>
              <p:ext uri="{D42A27DB-BD31-4B8C-83A1-F6EECF244321}">
                <p14:modId xmlns:p14="http://schemas.microsoft.com/office/powerpoint/2010/main" val="310794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66124853"/>
                    </a:ext>
                  </a:extLst>
                </a:gridCol>
                <a:gridCol w="822960">
                  <a:extLst>
                    <a:ext uri="{9D8B030D-6E8A-4147-A177-3AD203B41FA5}">
                      <a16:colId xmlns:a16="http://schemas.microsoft.com/office/drawing/2014/main" val="896990834"/>
                    </a:ext>
                  </a:extLst>
                </a:gridCol>
                <a:gridCol w="822960">
                  <a:extLst>
                    <a:ext uri="{9D8B030D-6E8A-4147-A177-3AD203B41FA5}">
                      <a16:colId xmlns:a16="http://schemas.microsoft.com/office/drawing/2014/main" val="489208239"/>
                    </a:ext>
                  </a:extLst>
                </a:gridCol>
                <a:gridCol w="822960">
                  <a:extLst>
                    <a:ext uri="{9D8B030D-6E8A-4147-A177-3AD203B41FA5}">
                      <a16:colId xmlns:a16="http://schemas.microsoft.com/office/drawing/2014/main" val="1428280578"/>
                    </a:ext>
                  </a:extLst>
                </a:gridCol>
                <a:gridCol w="822960">
                  <a:extLst>
                    <a:ext uri="{9D8B030D-6E8A-4147-A177-3AD203B41FA5}">
                      <a16:colId xmlns:a16="http://schemas.microsoft.com/office/drawing/2014/main" val="2577739225"/>
                    </a:ext>
                  </a:extLst>
                </a:gridCol>
                <a:gridCol w="822960">
                  <a:extLst>
                    <a:ext uri="{9D8B030D-6E8A-4147-A177-3AD203B41FA5}">
                      <a16:colId xmlns:a16="http://schemas.microsoft.com/office/drawing/2014/main" val="1173225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1339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Lore Rovira - 2017-10-11 00:56:13</a:t>
                      </a:r>
                      <a:r>
                        <a:rPr kumimoji="0" lang="es-ES" sz="1000" b="0" i="0" u="none" strike="noStrike" kern="1200" cap="none" spc="0" normalizeH="0" baseline="0" noProof="0">
                          <a:ln>
                            <a:noFill/>
                          </a:ln>
                          <a:solidFill>
                            <a:prstClr val="black"/>
                          </a:solidFill>
                          <a:effectLst/>
                          <a:uLnTx/>
                          <a:uFillTx/>
                          <a:latin typeface="+mn-lt"/>
                          <a:ea typeface="+mn-ea"/>
                          <a:cs typeface="+mn-cs"/>
                        </a:rPr>
                        <a:t>
Acaban de actualizar la app móvil. No esta más tarjetas de crédito!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12:42:27</a:t>
                      </a:r>
                    </a:p>
                  </a:txBody>
                  <a:tcPr/>
                </a:tc>
                <a:extLst>
                  <a:ext uri="{0D108BD9-81ED-4DB2-BD59-A6C34878D82A}">
                    <a16:rowId xmlns:a16="http://schemas.microsoft.com/office/drawing/2014/main" val="360274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Queteim Porta - 2017-10-10 20:49:04</a:t>
                      </a:r>
                      <a:r>
                        <a:rPr kumimoji="0" lang="es-ES" sz="1000" b="0" i="0" u="none" strike="noStrike" kern="1200" cap="none" spc="0" normalizeH="0" baseline="0" noProof="0">
                          <a:ln>
                            <a:noFill/>
                          </a:ln>
                          <a:solidFill>
                            <a:prstClr val="black"/>
                          </a:solidFill>
                          <a:effectLst/>
                          <a:uLnTx/>
                          <a:uFillTx/>
                          <a:latin typeface="+mn-lt"/>
                          <a:ea typeface="+mn-ea"/>
                          <a:cs typeface="+mn-cs"/>
                        </a:rPr>
                        <a:t>
buenas una consulta me olvide la clave del cajero y del home banking, si llamo por telefono me piden que vaya al cajero, nisiquiera puedo hablar con una persona me atiende una operadora y cuando voy al cajero me pide que vaya a la sucursal mas cercana, ayer tuve que realizar un deposito para pagar la tarjeta con el numero de tarjeta en autoservicio, pero solo una parte y la otra la tengo depositada en la caja de ahorro en pesos, el tema es ¿como blanqueo la clave banelco?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12:20:46</a:t>
                      </a:r>
                    </a:p>
                  </a:txBody>
                  <a:tcPr/>
                </a:tc>
                <a:extLst>
                  <a:ext uri="{0D108BD9-81ED-4DB2-BD59-A6C34878D82A}">
                    <a16:rowId xmlns:a16="http://schemas.microsoft.com/office/drawing/2014/main" val="216419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Maia Solans - 2017-10-10 19:27:20</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quisiera saber si el seguro que otorgan para los créditos prendarios incluye cobertura en Mercosur.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12:00:31</a:t>
                      </a:r>
                    </a:p>
                  </a:txBody>
                  <a:tcPr/>
                </a:tc>
                <a:extLst>
                  <a:ext uri="{0D108BD9-81ED-4DB2-BD59-A6C34878D82A}">
                    <a16:rowId xmlns:a16="http://schemas.microsoft.com/office/drawing/2014/main" val="310467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Eve Zarate - 2017-10-10 17:17:02</a:t>
                      </a:r>
                      <a:r>
                        <a:rPr kumimoji="0" lang="es-ES" sz="1000" b="0" i="0" u="none" strike="noStrike" kern="1200" cap="none" spc="0" normalizeH="0" baseline="0" noProof="0">
                          <a:ln>
                            <a:noFill/>
                          </a:ln>
                          <a:solidFill>
                            <a:prstClr val="black"/>
                          </a:solidFill>
                          <a:effectLst/>
                          <a:uLnTx/>
                          <a:uFillTx/>
                          <a:latin typeface="+mn-lt"/>
                          <a:ea typeface="+mn-ea"/>
                          <a:cs typeface="+mn-cs"/>
                        </a:rPr>
                        <a:t>
TODO UN DIA PERDIDO POR NO RECIBIR UNA RESPUESTA POR NINGUNO DE LOS MEDIOS DE "ATENCIÓN" QUE TIENEN.. CUANTO MAS TENGO QUE SEGUIR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5731887"/>
                  </a:ext>
                </a:extLst>
              </a:tr>
            </a:tbl>
          </a:graphicData>
        </a:graphic>
      </p:graphicFrame>
      <p:sp>
        <p:nvSpPr>
          <p:cNvPr id="4" name="Text Placeholder 3">
            <a:extLst>
              <a:ext uri="{FF2B5EF4-FFF2-40B4-BE49-F238E27FC236}">
                <a16:creationId xmlns:a16="http://schemas.microsoft.com/office/drawing/2014/main" id="{6B6A39E5-E25A-4C21-87F2-8DEEB06C6E6E}"/>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44011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AC896-D4BD-432C-BCE6-517438957831}"/>
              </a:ext>
            </a:extLst>
          </p:cNvPr>
          <p:cNvSpPr>
            <a:spLocks noGrp="1"/>
          </p:cNvSpPr>
          <p:nvPr>
            <p:ph type="title"/>
          </p:nvPr>
        </p:nvSpPr>
        <p:spPr/>
        <p:txBody>
          <a:bodyPr/>
          <a:lstStyle/>
          <a:p>
            <a:r>
              <a:rPr lang="en-US"/>
              <a:t>Facebook User Posts Table - 2 of 8</a:t>
            </a:r>
          </a:p>
        </p:txBody>
      </p:sp>
      <p:graphicFrame>
        <p:nvGraphicFramePr>
          <p:cNvPr id="5" name="Table Placeholder 4">
            <a:extLst>
              <a:ext uri="{FF2B5EF4-FFF2-40B4-BE49-F238E27FC236}">
                <a16:creationId xmlns:a16="http://schemas.microsoft.com/office/drawing/2014/main" id="{7813926C-4549-4F74-910A-07AB2A571F31}"/>
              </a:ext>
            </a:extLst>
          </p:cNvPr>
          <p:cNvGraphicFramePr>
            <a:graphicFrameLocks noGrp="1"/>
          </p:cNvGraphicFramePr>
          <p:nvPr>
            <p:ph type="tbl" sz="quarter" idx="13"/>
            <p:extLst>
              <p:ext uri="{D42A27DB-BD31-4B8C-83A1-F6EECF244321}">
                <p14:modId xmlns:p14="http://schemas.microsoft.com/office/powerpoint/2010/main" val="323479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72690"/>
                    </a:ext>
                  </a:extLst>
                </a:gridCol>
                <a:gridCol w="822960">
                  <a:extLst>
                    <a:ext uri="{9D8B030D-6E8A-4147-A177-3AD203B41FA5}">
                      <a16:colId xmlns:a16="http://schemas.microsoft.com/office/drawing/2014/main" val="1655286582"/>
                    </a:ext>
                  </a:extLst>
                </a:gridCol>
                <a:gridCol w="822960">
                  <a:extLst>
                    <a:ext uri="{9D8B030D-6E8A-4147-A177-3AD203B41FA5}">
                      <a16:colId xmlns:a16="http://schemas.microsoft.com/office/drawing/2014/main" val="2728969983"/>
                    </a:ext>
                  </a:extLst>
                </a:gridCol>
                <a:gridCol w="822960">
                  <a:extLst>
                    <a:ext uri="{9D8B030D-6E8A-4147-A177-3AD203B41FA5}">
                      <a16:colId xmlns:a16="http://schemas.microsoft.com/office/drawing/2014/main" val="3617469777"/>
                    </a:ext>
                  </a:extLst>
                </a:gridCol>
                <a:gridCol w="822960">
                  <a:extLst>
                    <a:ext uri="{9D8B030D-6E8A-4147-A177-3AD203B41FA5}">
                      <a16:colId xmlns:a16="http://schemas.microsoft.com/office/drawing/2014/main" val="1062423570"/>
                    </a:ext>
                  </a:extLst>
                </a:gridCol>
                <a:gridCol w="822960">
                  <a:extLst>
                    <a:ext uri="{9D8B030D-6E8A-4147-A177-3AD203B41FA5}">
                      <a16:colId xmlns:a16="http://schemas.microsoft.com/office/drawing/2014/main" val="271689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27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Cernadas - 2017-10-10 17:00:14</a:t>
                      </a:r>
                      <a:r>
                        <a:rPr kumimoji="0" lang="es-ES" sz="1000" b="0" i="0" u="none" strike="noStrike" kern="1200" cap="none" spc="0" normalizeH="0" baseline="0" noProof="0">
                          <a:ln>
                            <a:noFill/>
                          </a:ln>
                          <a:solidFill>
                            <a:prstClr val="black"/>
                          </a:solidFill>
                          <a:effectLst/>
                          <a:uLnTx/>
                          <a:uFillTx/>
                          <a:latin typeface="+mn-lt"/>
                          <a:ea typeface="+mn-ea"/>
                          <a:cs typeface="+mn-cs"/>
                        </a:rPr>
                        <a:t>
Gracias por demostrarme que tengo razon. 
Tardan en responder, y cuando lo hacen, es de forma banal y vueltera.
Sigo aguardando una respuesta mas coherente.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498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Federico Plat - 2017-10-10 16:33:00</a:t>
                      </a:r>
                      <a:r>
                        <a:rPr kumimoji="0" lang="es-ES" sz="1000" b="0" i="0" u="none" strike="noStrike" kern="1200" cap="none" spc="0" normalizeH="0" baseline="0" noProof="0">
                          <a:ln>
                            <a:noFill/>
                          </a:ln>
                          <a:solidFill>
                            <a:prstClr val="black"/>
                          </a:solidFill>
                          <a:effectLst/>
                          <a:uLnTx/>
                          <a:uFillTx/>
                          <a:latin typeface="+mn-lt"/>
                          <a:ea typeface="+mn-ea"/>
                          <a:cs typeface="+mn-cs"/>
                        </a:rPr>
                        <a:t>
Como hago para que me la habiliten nuevamente?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10:38:23</a:t>
                      </a:r>
                    </a:p>
                  </a:txBody>
                  <a:tcPr/>
                </a:tc>
                <a:extLst>
                  <a:ext uri="{0D108BD9-81ED-4DB2-BD59-A6C34878D82A}">
                    <a16:rowId xmlns:a16="http://schemas.microsoft.com/office/drawing/2014/main" val="340865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Federico Plat - 2017-10-10 16:32:39</a:t>
                      </a:r>
                      <a:r>
                        <a:rPr kumimoji="0" lang="es-ES" sz="1000" b="0" i="0" u="none" strike="noStrike" kern="1200" cap="none" spc="0" normalizeH="0" baseline="0" noProof="0">
                          <a:ln>
                            <a:noFill/>
                          </a:ln>
                          <a:solidFill>
                            <a:prstClr val="black"/>
                          </a:solidFill>
                          <a:effectLst/>
                          <a:uLnTx/>
                          <a:uFillTx/>
                          <a:latin typeface="+mn-lt"/>
                          <a:ea typeface="+mn-ea"/>
                          <a:cs typeface="+mn-cs"/>
                        </a:rPr>
                        <a:t>
Hace 10 anos me bloquearon las tarjetas. A pesar de eso, me siguieron cobrando el precio full de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592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 Lia - 2017-10-10 15:53:39</a:t>
                      </a:r>
                      <a:r>
                        <a:rPr kumimoji="0" lang="es-ES" sz="1000" b="0" i="0" u="none" strike="noStrike" kern="1200" cap="none" spc="0" normalizeH="0" baseline="0" noProof="0">
                          <a:ln>
                            <a:noFill/>
                          </a:ln>
                          <a:solidFill>
                            <a:prstClr val="black"/>
                          </a:solidFill>
                          <a:effectLst/>
                          <a:uLnTx/>
                          <a:uFillTx/>
                          <a:latin typeface="+mn-lt"/>
                          <a:ea typeface="+mn-ea"/>
                          <a:cs typeface="+mn-cs"/>
                        </a:rPr>
                        <a:t>
En la sucursal de Av. Rivadavia 5234 del ICBC Argentina no dan prioridad para personas que lo necesitan. No tienen cajas asignadas para eso. Dicen que la "prioridad" es para determinados clientes. Dicho por la cajera y el guardia de seguridad. La misma gente que hace la cola en las cajas tiene que hacer pasar a las personas que POR LEY tienen que tener prioridad en las colas.
Encima cuando pedís el libro de quejas dicen que las quejas se hacen por centro HOLA.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18:20:35</a:t>
                      </a:r>
                    </a:p>
                  </a:txBody>
                  <a:tcPr/>
                </a:tc>
                <a:extLst>
                  <a:ext uri="{0D108BD9-81ED-4DB2-BD59-A6C34878D82A}">
                    <a16:rowId xmlns:a16="http://schemas.microsoft.com/office/drawing/2014/main" val="1592922502"/>
                  </a:ext>
                </a:extLst>
              </a:tr>
            </a:tbl>
          </a:graphicData>
        </a:graphic>
      </p:graphicFrame>
      <p:sp>
        <p:nvSpPr>
          <p:cNvPr id="4" name="Text Placeholder 3">
            <a:extLst>
              <a:ext uri="{FF2B5EF4-FFF2-40B4-BE49-F238E27FC236}">
                <a16:creationId xmlns:a16="http://schemas.microsoft.com/office/drawing/2014/main" id="{A3024070-C056-4C18-A335-92ADA4681A26}"/>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1150021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7ED90-50F2-42C0-8494-8DE6ECB26669}"/>
              </a:ext>
            </a:extLst>
          </p:cNvPr>
          <p:cNvSpPr>
            <a:spLocks noGrp="1"/>
          </p:cNvSpPr>
          <p:nvPr>
            <p:ph type="title"/>
          </p:nvPr>
        </p:nvSpPr>
        <p:spPr/>
        <p:txBody>
          <a:bodyPr/>
          <a:lstStyle/>
          <a:p>
            <a:r>
              <a:rPr lang="en-US"/>
              <a:t>Facebook User Posts Table - 3 of 8</a:t>
            </a:r>
          </a:p>
        </p:txBody>
      </p:sp>
      <p:graphicFrame>
        <p:nvGraphicFramePr>
          <p:cNvPr id="5" name="Table Placeholder 4">
            <a:extLst>
              <a:ext uri="{FF2B5EF4-FFF2-40B4-BE49-F238E27FC236}">
                <a16:creationId xmlns:a16="http://schemas.microsoft.com/office/drawing/2014/main" id="{183EDF2A-40C0-4B55-AF47-2EE17FD27A8D}"/>
              </a:ext>
            </a:extLst>
          </p:cNvPr>
          <p:cNvGraphicFramePr>
            <a:graphicFrameLocks noGrp="1"/>
          </p:cNvGraphicFramePr>
          <p:nvPr>
            <p:ph type="tbl" sz="quarter" idx="13"/>
            <p:extLst>
              <p:ext uri="{D42A27DB-BD31-4B8C-83A1-F6EECF244321}">
                <p14:modId xmlns:p14="http://schemas.microsoft.com/office/powerpoint/2010/main" val="366800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2902451"/>
                    </a:ext>
                  </a:extLst>
                </a:gridCol>
                <a:gridCol w="822960">
                  <a:extLst>
                    <a:ext uri="{9D8B030D-6E8A-4147-A177-3AD203B41FA5}">
                      <a16:colId xmlns:a16="http://schemas.microsoft.com/office/drawing/2014/main" val="2007540711"/>
                    </a:ext>
                  </a:extLst>
                </a:gridCol>
                <a:gridCol w="822960">
                  <a:extLst>
                    <a:ext uri="{9D8B030D-6E8A-4147-A177-3AD203B41FA5}">
                      <a16:colId xmlns:a16="http://schemas.microsoft.com/office/drawing/2014/main" val="1286702639"/>
                    </a:ext>
                  </a:extLst>
                </a:gridCol>
                <a:gridCol w="822960">
                  <a:extLst>
                    <a:ext uri="{9D8B030D-6E8A-4147-A177-3AD203B41FA5}">
                      <a16:colId xmlns:a16="http://schemas.microsoft.com/office/drawing/2014/main" val="3123011084"/>
                    </a:ext>
                  </a:extLst>
                </a:gridCol>
                <a:gridCol w="822960">
                  <a:extLst>
                    <a:ext uri="{9D8B030D-6E8A-4147-A177-3AD203B41FA5}">
                      <a16:colId xmlns:a16="http://schemas.microsoft.com/office/drawing/2014/main" val="2096705123"/>
                    </a:ext>
                  </a:extLst>
                </a:gridCol>
                <a:gridCol w="822960">
                  <a:extLst>
                    <a:ext uri="{9D8B030D-6E8A-4147-A177-3AD203B41FA5}">
                      <a16:colId xmlns:a16="http://schemas.microsoft.com/office/drawing/2014/main" val="419115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3980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Eva Ferita - 2017-10-10 15:37:22</a:t>
                      </a:r>
                      <a:r>
                        <a:rPr kumimoji="0" lang="en-US" sz="1000" b="0" i="0" u="none" strike="noStrike" kern="1200" cap="none" spc="0" normalizeH="0" baseline="0" noProof="0">
                          <a:ln>
                            <a:noFill/>
                          </a:ln>
                          <a:solidFill>
                            <a:prstClr val="black"/>
                          </a:solidFill>
                          <a:effectLst/>
                          <a:uLnTx/>
                          <a:uFillTx/>
                          <a:latin typeface="+mn-lt"/>
                          <a:ea typeface="+mn-ea"/>
                          <a:cs typeface="+mn-cs"/>
                        </a:rPr>
                        <a:t>
Hola necesito que me confirmen si soy cliente SELECT O NO: 31639987 Gracias!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10:16:21</a:t>
                      </a:r>
                    </a:p>
                  </a:txBody>
                  <a:tcPr/>
                </a:tc>
                <a:extLst>
                  <a:ext uri="{0D108BD9-81ED-4DB2-BD59-A6C34878D82A}">
                    <a16:rowId xmlns:a16="http://schemas.microsoft.com/office/drawing/2014/main" val="364599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Cernadas - 2017-10-10 15:35:14</a:t>
                      </a:r>
                      <a:r>
                        <a:rPr kumimoji="0" lang="es-ES" sz="1000" b="0" i="0" u="none" strike="noStrike" kern="1200" cap="none" spc="0" normalizeH="0" baseline="0" noProof="0">
                          <a:ln>
                            <a:noFill/>
                          </a:ln>
                          <a:solidFill>
                            <a:prstClr val="black"/>
                          </a:solidFill>
                          <a:effectLst/>
                          <a:uLnTx/>
                          <a:uFillTx/>
                          <a:latin typeface="+mn-lt"/>
                          <a:ea typeface="+mn-ea"/>
                          <a:cs typeface="+mn-cs"/>
                        </a:rPr>
                        <a:t>
Vuelvo a dejar otro mensaje porque la demora ya es de varias horas desde que envie mis datos por mensaje privado.
Sigo a la espera que tengan la decencia de responderme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646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Jimena Cielo - 2017-10-10 15:33:12</a:t>
                      </a:r>
                      <a:r>
                        <a:rPr kumimoji="0" lang="es-ES" sz="1000" b="0" i="0" u="none" strike="noStrike" kern="1200" cap="none" spc="0" normalizeH="0" baseline="0" noProof="0">
                          <a:ln>
                            <a:noFill/>
                          </a:ln>
                          <a:solidFill>
                            <a:prstClr val="black"/>
                          </a:solidFill>
                          <a:effectLst/>
                          <a:uLnTx/>
                          <a:uFillTx/>
                          <a:latin typeface="+mn-lt"/>
                          <a:ea typeface="+mn-ea"/>
                          <a:cs typeface="+mn-cs"/>
                        </a:rPr>
                        <a:t>
Devuelvanme mi DINERO .... DEJARON A MI HIJA SIN TECHO ESTE MES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10:14:45</a:t>
                      </a:r>
                    </a:p>
                  </a:txBody>
                  <a:tcPr/>
                </a:tc>
                <a:extLst>
                  <a:ext uri="{0D108BD9-81ED-4DB2-BD59-A6C34878D82A}">
                    <a16:rowId xmlns:a16="http://schemas.microsoft.com/office/drawing/2014/main" val="112460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Cesar Beltrami - 2017-10-10 15:21:02</a:t>
                      </a:r>
                      <a:r>
                        <a:rPr kumimoji="0" lang="es-ES" sz="1000" b="0" i="0" u="none" strike="noStrike" kern="1200" cap="none" spc="0" normalizeH="0" baseline="0" noProof="0">
                          <a:ln>
                            <a:noFill/>
                          </a:ln>
                          <a:solidFill>
                            <a:prstClr val="black"/>
                          </a:solidFill>
                          <a:effectLst/>
                          <a:uLnTx/>
                          <a:uFillTx/>
                          <a:latin typeface="+mn-lt"/>
                          <a:ea typeface="+mn-ea"/>
                          <a:cs typeface="+mn-cs"/>
                        </a:rPr>
                        <a:t>
Puedo quejarme públicamente ? O debo decir que su banco es una super maravilla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11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 Choque - 2017-10-10 15:17:08</a:t>
                      </a:r>
                      <a:r>
                        <a:rPr kumimoji="0" lang="es-ES" sz="1000" b="0" i="0" u="none" strike="noStrike" kern="1200" cap="none" spc="0" normalizeH="0" baseline="0" noProof="0">
                          <a:ln>
                            <a:noFill/>
                          </a:ln>
                          <a:solidFill>
                            <a:prstClr val="black"/>
                          </a:solidFill>
                          <a:effectLst/>
                          <a:uLnTx/>
                          <a:uFillTx/>
                          <a:latin typeface="+mn-lt"/>
                          <a:ea typeface="+mn-ea"/>
                          <a:cs typeface="+mn-cs"/>
                        </a:rPr>
                        <a:t>
Buen día, como se puede solicitar un prestamo uva¿?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09:59:14</a:t>
                      </a:r>
                    </a:p>
                  </a:txBody>
                  <a:tcPr/>
                </a:tc>
                <a:extLst>
                  <a:ext uri="{0D108BD9-81ED-4DB2-BD59-A6C34878D82A}">
                    <a16:rowId xmlns:a16="http://schemas.microsoft.com/office/drawing/2014/main" val="63453990"/>
                  </a:ext>
                </a:extLst>
              </a:tr>
            </a:tbl>
          </a:graphicData>
        </a:graphic>
      </p:graphicFrame>
      <p:sp>
        <p:nvSpPr>
          <p:cNvPr id="4" name="Text Placeholder 3">
            <a:extLst>
              <a:ext uri="{FF2B5EF4-FFF2-40B4-BE49-F238E27FC236}">
                <a16:creationId xmlns:a16="http://schemas.microsoft.com/office/drawing/2014/main" id="{E35E8783-1533-493C-9F72-486BA075FB83}"/>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2949399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310E-2A71-43A9-9C97-51194701B8B7}"/>
              </a:ext>
            </a:extLst>
          </p:cNvPr>
          <p:cNvSpPr>
            <a:spLocks noGrp="1"/>
          </p:cNvSpPr>
          <p:nvPr>
            <p:ph type="title"/>
          </p:nvPr>
        </p:nvSpPr>
        <p:spPr/>
        <p:txBody>
          <a:bodyPr/>
          <a:lstStyle/>
          <a:p>
            <a:r>
              <a:rPr lang="en-US"/>
              <a:t>Facebook User Posts Table - 4 of 8</a:t>
            </a:r>
          </a:p>
        </p:txBody>
      </p:sp>
      <p:graphicFrame>
        <p:nvGraphicFramePr>
          <p:cNvPr id="5" name="Table Placeholder 4">
            <a:extLst>
              <a:ext uri="{FF2B5EF4-FFF2-40B4-BE49-F238E27FC236}">
                <a16:creationId xmlns:a16="http://schemas.microsoft.com/office/drawing/2014/main" id="{07BFCE33-0BB9-4359-84B8-213DE2F3EA41}"/>
              </a:ext>
            </a:extLst>
          </p:cNvPr>
          <p:cNvGraphicFramePr>
            <a:graphicFrameLocks noGrp="1"/>
          </p:cNvGraphicFramePr>
          <p:nvPr>
            <p:ph type="tbl" sz="quarter" idx="13"/>
            <p:extLst>
              <p:ext uri="{D42A27DB-BD31-4B8C-83A1-F6EECF244321}">
                <p14:modId xmlns:p14="http://schemas.microsoft.com/office/powerpoint/2010/main" val="312196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58639973"/>
                    </a:ext>
                  </a:extLst>
                </a:gridCol>
                <a:gridCol w="822960">
                  <a:extLst>
                    <a:ext uri="{9D8B030D-6E8A-4147-A177-3AD203B41FA5}">
                      <a16:colId xmlns:a16="http://schemas.microsoft.com/office/drawing/2014/main" val="3737891217"/>
                    </a:ext>
                  </a:extLst>
                </a:gridCol>
                <a:gridCol w="822960">
                  <a:extLst>
                    <a:ext uri="{9D8B030D-6E8A-4147-A177-3AD203B41FA5}">
                      <a16:colId xmlns:a16="http://schemas.microsoft.com/office/drawing/2014/main" val="4215581855"/>
                    </a:ext>
                  </a:extLst>
                </a:gridCol>
                <a:gridCol w="822960">
                  <a:extLst>
                    <a:ext uri="{9D8B030D-6E8A-4147-A177-3AD203B41FA5}">
                      <a16:colId xmlns:a16="http://schemas.microsoft.com/office/drawing/2014/main" val="3533189841"/>
                    </a:ext>
                  </a:extLst>
                </a:gridCol>
                <a:gridCol w="822960">
                  <a:extLst>
                    <a:ext uri="{9D8B030D-6E8A-4147-A177-3AD203B41FA5}">
                      <a16:colId xmlns:a16="http://schemas.microsoft.com/office/drawing/2014/main" val="375174021"/>
                    </a:ext>
                  </a:extLst>
                </a:gridCol>
                <a:gridCol w="822960">
                  <a:extLst>
                    <a:ext uri="{9D8B030D-6E8A-4147-A177-3AD203B41FA5}">
                      <a16:colId xmlns:a16="http://schemas.microsoft.com/office/drawing/2014/main" val="228053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5214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Jimena Cielo - 2017-10-10 15:07:14</a:t>
                      </a:r>
                      <a:r>
                        <a:rPr kumimoji="0" lang="es-ES" sz="1000" b="0" i="0" u="none" strike="noStrike" kern="1200" cap="none" spc="0" normalizeH="0" baseline="0" noProof="0">
                          <a:ln>
                            <a:noFill/>
                          </a:ln>
                          <a:solidFill>
                            <a:prstClr val="black"/>
                          </a:solidFill>
                          <a:effectLst/>
                          <a:uLnTx/>
                          <a:uFillTx/>
                          <a:latin typeface="+mn-lt"/>
                          <a:ea typeface="+mn-ea"/>
                          <a:cs typeface="+mn-cs"/>
                        </a:rPr>
                        <a:t>
Hago mi descargo por este medio : 
El dia 03/10 este BANCO me absorvio de mi sueldo TODO LO QUE TRABAJE EL MES DE SEPTIEMBRE ... por una deuda que tenia con mi tarjeta visa  ... el dia 04/10 me acerque a la SUCURSAL DE FLORIDA Y CORDOBA, donde me indican que se me va a hacer una recercion de mi DINERO en las proximas 48 ... el dia de la fecha me acerco al banco por que no me depositaron un peso de eso .... Y ME INDICAN QUE EL BANCO SE APROPIO DE TODO TODO MI CAPITAL $17200 Y NO ME.VAN A DEVOLVER NADA .
EXIJO UNA RESPUESTA POR QUE DEJARON SIN PLATA A UNA MADRE SOLTERA CON UNA NENA DE 14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09:56:58</a:t>
                      </a:r>
                    </a:p>
                  </a:txBody>
                  <a:tcPr/>
                </a:tc>
                <a:extLst>
                  <a:ext uri="{0D108BD9-81ED-4DB2-BD59-A6C34878D82A}">
                    <a16:rowId xmlns:a16="http://schemas.microsoft.com/office/drawing/2014/main" val="24148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Ariela Luraschi - 2017-10-10 15:07:14</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como hago para que me envíen la nueva tarjeta de crédito Amex, ya que la mía se venció el mes pasado, pedí la renovación por super línea y me mandaron 4 veces la de mi hija, que tiene una extensión de mi trajeta. Fui a la sucursal de Rodríguez Peña y Santa Fe que es donde tengo radicada la cuenta y no me lo pudieron solucinar@santanderRio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09:58:14</a:t>
                      </a:r>
                    </a:p>
                  </a:txBody>
                  <a:tcPr/>
                </a:tc>
                <a:extLst>
                  <a:ext uri="{0D108BD9-81ED-4DB2-BD59-A6C34878D82A}">
                    <a16:rowId xmlns:a16="http://schemas.microsoft.com/office/drawing/2014/main" val="27514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Murature - 2017-10-10 14:59:59</a:t>
                      </a:r>
                      <a:r>
                        <a:rPr kumimoji="0" lang="es-ES" sz="1000" b="0" i="0" u="none" strike="noStrike" kern="1200" cap="none" spc="0" normalizeH="0" baseline="0" noProof="0">
                          <a:ln>
                            <a:noFill/>
                          </a:ln>
                          <a:solidFill>
                            <a:prstClr val="black"/>
                          </a:solidFill>
                          <a:effectLst/>
                          <a:uLnTx/>
                          <a:uFillTx/>
                          <a:latin typeface="+mn-lt"/>
                          <a:ea typeface="+mn-ea"/>
                          <a:cs typeface="+mn-cs"/>
                        </a:rPr>
                        <a:t>
Ya no sé como implorar la baja de la tarjeta de crédito. Lo pedí 2 veces por teléfono. 4 veces por internet y nada! Cuando pedí el alta a los 4 dias la mandaron. Una tortura.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15:24:55</a:t>
                      </a:r>
                    </a:p>
                  </a:txBody>
                  <a:tcPr/>
                </a:tc>
                <a:extLst>
                  <a:ext uri="{0D108BD9-81ED-4DB2-BD59-A6C34878D82A}">
                    <a16:rowId xmlns:a16="http://schemas.microsoft.com/office/drawing/2014/main" val="1023016228"/>
                  </a:ext>
                </a:extLst>
              </a:tr>
            </a:tbl>
          </a:graphicData>
        </a:graphic>
      </p:graphicFrame>
      <p:sp>
        <p:nvSpPr>
          <p:cNvPr id="4" name="Text Placeholder 3">
            <a:extLst>
              <a:ext uri="{FF2B5EF4-FFF2-40B4-BE49-F238E27FC236}">
                <a16:creationId xmlns:a16="http://schemas.microsoft.com/office/drawing/2014/main" id="{A86C2E97-7016-4F31-B5CC-96D5765ECCA0}"/>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2711283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A7DE-6825-4C49-9144-2E5CFF85BCE9}"/>
              </a:ext>
            </a:extLst>
          </p:cNvPr>
          <p:cNvSpPr>
            <a:spLocks noGrp="1"/>
          </p:cNvSpPr>
          <p:nvPr>
            <p:ph type="title"/>
          </p:nvPr>
        </p:nvSpPr>
        <p:spPr/>
        <p:txBody>
          <a:bodyPr/>
          <a:lstStyle/>
          <a:p>
            <a:r>
              <a:rPr lang="en-US"/>
              <a:t>Facebook User Posts Table - 5 of 8</a:t>
            </a:r>
          </a:p>
        </p:txBody>
      </p:sp>
      <p:graphicFrame>
        <p:nvGraphicFramePr>
          <p:cNvPr id="5" name="Table Placeholder 4">
            <a:extLst>
              <a:ext uri="{FF2B5EF4-FFF2-40B4-BE49-F238E27FC236}">
                <a16:creationId xmlns:a16="http://schemas.microsoft.com/office/drawing/2014/main" id="{5D087F5E-C772-4E04-A56F-197045C775C7}"/>
              </a:ext>
            </a:extLst>
          </p:cNvPr>
          <p:cNvGraphicFramePr>
            <a:graphicFrameLocks noGrp="1"/>
          </p:cNvGraphicFramePr>
          <p:nvPr>
            <p:ph type="tbl" sz="quarter" idx="13"/>
            <p:extLst>
              <p:ext uri="{D42A27DB-BD31-4B8C-83A1-F6EECF244321}">
                <p14:modId xmlns:p14="http://schemas.microsoft.com/office/powerpoint/2010/main" val="294216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99084014"/>
                    </a:ext>
                  </a:extLst>
                </a:gridCol>
                <a:gridCol w="822960">
                  <a:extLst>
                    <a:ext uri="{9D8B030D-6E8A-4147-A177-3AD203B41FA5}">
                      <a16:colId xmlns:a16="http://schemas.microsoft.com/office/drawing/2014/main" val="2255343482"/>
                    </a:ext>
                  </a:extLst>
                </a:gridCol>
                <a:gridCol w="822960">
                  <a:extLst>
                    <a:ext uri="{9D8B030D-6E8A-4147-A177-3AD203B41FA5}">
                      <a16:colId xmlns:a16="http://schemas.microsoft.com/office/drawing/2014/main" val="1350031184"/>
                    </a:ext>
                  </a:extLst>
                </a:gridCol>
                <a:gridCol w="822960">
                  <a:extLst>
                    <a:ext uri="{9D8B030D-6E8A-4147-A177-3AD203B41FA5}">
                      <a16:colId xmlns:a16="http://schemas.microsoft.com/office/drawing/2014/main" val="384948738"/>
                    </a:ext>
                  </a:extLst>
                </a:gridCol>
                <a:gridCol w="822960">
                  <a:extLst>
                    <a:ext uri="{9D8B030D-6E8A-4147-A177-3AD203B41FA5}">
                      <a16:colId xmlns:a16="http://schemas.microsoft.com/office/drawing/2014/main" val="1736049708"/>
                    </a:ext>
                  </a:extLst>
                </a:gridCol>
                <a:gridCol w="822960">
                  <a:extLst>
                    <a:ext uri="{9D8B030D-6E8A-4147-A177-3AD203B41FA5}">
                      <a16:colId xmlns:a16="http://schemas.microsoft.com/office/drawing/2014/main" val="1289195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7618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 Carolina Galli - 2017-10-10 14:49:34</a:t>
                      </a:r>
                      <a:r>
                        <a:rPr kumimoji="0" lang="es-ES" sz="1000" b="0" i="0" u="none" strike="noStrike" kern="1200" cap="none" spc="0" normalizeH="0" baseline="0" noProof="0">
                          <a:ln>
                            <a:noFill/>
                          </a:ln>
                          <a:solidFill>
                            <a:prstClr val="black"/>
                          </a:solidFill>
                          <a:effectLst/>
                          <a:uLnTx/>
                          <a:uFillTx/>
                          <a:latin typeface="+mn-lt"/>
                          <a:ea typeface="+mn-ea"/>
                          <a:cs typeface="+mn-cs"/>
                        </a:rPr>
                        <a:t>
ES INCREÍBLE QUE A DOS MESES Y 10 DÍAS NADIE PUEDA DECIRME A DONDE ESTA MI TARJETA DE DÉBITO. ME PASEAN DE SUCURSAL EN SUCURSAL, Y ENCIMA ME INFORMAN QUE FUE ENTREGADA EN MI DOMICILIO EL 15 DE AGOSTO. EN QUE DOMICILIO? A QUIEN SE LA ENTREGARON? YO NO LA RECIBÍ, NO LA TENGO Y LA NECESITO!!!!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09:32:09</a:t>
                      </a:r>
                    </a:p>
                  </a:txBody>
                  <a:tcPr/>
                </a:tc>
                <a:extLst>
                  <a:ext uri="{0D108BD9-81ED-4DB2-BD59-A6C34878D82A}">
                    <a16:rowId xmlns:a16="http://schemas.microsoft.com/office/drawing/2014/main" val="2508346160"/>
                  </a:ext>
                </a:extLst>
              </a:tr>
            </a:tbl>
          </a:graphicData>
        </a:graphic>
      </p:graphicFrame>
      <p:sp>
        <p:nvSpPr>
          <p:cNvPr id="4" name="Text Placeholder 3">
            <a:extLst>
              <a:ext uri="{FF2B5EF4-FFF2-40B4-BE49-F238E27FC236}">
                <a16:creationId xmlns:a16="http://schemas.microsoft.com/office/drawing/2014/main" id="{B1A8F005-4D2C-4755-9D56-E576DC846F11}"/>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743312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37C1-96E9-4671-8D28-D4FCF87D9975}"/>
              </a:ext>
            </a:extLst>
          </p:cNvPr>
          <p:cNvSpPr>
            <a:spLocks noGrp="1"/>
          </p:cNvSpPr>
          <p:nvPr>
            <p:ph type="title"/>
          </p:nvPr>
        </p:nvSpPr>
        <p:spPr/>
        <p:txBody>
          <a:bodyPr/>
          <a:lstStyle/>
          <a:p>
            <a:r>
              <a:rPr lang="en-US"/>
              <a:t>Facebook User Posts Table - 6 of 8</a:t>
            </a:r>
          </a:p>
        </p:txBody>
      </p:sp>
      <p:graphicFrame>
        <p:nvGraphicFramePr>
          <p:cNvPr id="5" name="Table Placeholder 4">
            <a:extLst>
              <a:ext uri="{FF2B5EF4-FFF2-40B4-BE49-F238E27FC236}">
                <a16:creationId xmlns:a16="http://schemas.microsoft.com/office/drawing/2014/main" id="{B708A68D-C427-4787-A8E8-63B234F9DC38}"/>
              </a:ext>
            </a:extLst>
          </p:cNvPr>
          <p:cNvGraphicFramePr>
            <a:graphicFrameLocks noGrp="1"/>
          </p:cNvGraphicFramePr>
          <p:nvPr>
            <p:ph type="tbl" sz="quarter" idx="13"/>
            <p:extLst>
              <p:ext uri="{D42A27DB-BD31-4B8C-83A1-F6EECF244321}">
                <p14:modId xmlns:p14="http://schemas.microsoft.com/office/powerpoint/2010/main" val="144751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6012217"/>
                    </a:ext>
                  </a:extLst>
                </a:gridCol>
                <a:gridCol w="822960">
                  <a:extLst>
                    <a:ext uri="{9D8B030D-6E8A-4147-A177-3AD203B41FA5}">
                      <a16:colId xmlns:a16="http://schemas.microsoft.com/office/drawing/2014/main" val="3592214421"/>
                    </a:ext>
                  </a:extLst>
                </a:gridCol>
                <a:gridCol w="822960">
                  <a:extLst>
                    <a:ext uri="{9D8B030D-6E8A-4147-A177-3AD203B41FA5}">
                      <a16:colId xmlns:a16="http://schemas.microsoft.com/office/drawing/2014/main" val="3861266020"/>
                    </a:ext>
                  </a:extLst>
                </a:gridCol>
                <a:gridCol w="822960">
                  <a:extLst>
                    <a:ext uri="{9D8B030D-6E8A-4147-A177-3AD203B41FA5}">
                      <a16:colId xmlns:a16="http://schemas.microsoft.com/office/drawing/2014/main" val="438893908"/>
                    </a:ext>
                  </a:extLst>
                </a:gridCol>
                <a:gridCol w="822960">
                  <a:extLst>
                    <a:ext uri="{9D8B030D-6E8A-4147-A177-3AD203B41FA5}">
                      <a16:colId xmlns:a16="http://schemas.microsoft.com/office/drawing/2014/main" val="1914696681"/>
                    </a:ext>
                  </a:extLst>
                </a:gridCol>
                <a:gridCol w="822960">
                  <a:extLst>
                    <a:ext uri="{9D8B030D-6E8A-4147-A177-3AD203B41FA5}">
                      <a16:colId xmlns:a16="http://schemas.microsoft.com/office/drawing/2014/main" val="1472991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0537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Fernandez Roman - 2017-10-10 14:49:20</a:t>
                      </a:r>
                      <a:r>
                        <a:rPr kumimoji="0" lang="es-ES" sz="1000" b="0" i="0" u="none" strike="noStrike" kern="1200" cap="none" spc="0" normalizeH="0" baseline="0" noProof="0">
                          <a:ln>
                            <a:noFill/>
                          </a:ln>
                          <a:solidFill>
                            <a:prstClr val="black"/>
                          </a:solidFill>
                          <a:effectLst/>
                          <a:uLnTx/>
                          <a:uFillTx/>
                          <a:latin typeface="+mn-lt"/>
                          <a:ea typeface="+mn-ea"/>
                          <a:cs typeface="+mn-cs"/>
                        </a:rPr>
                        <a:t>
Gracias al gerente de mi sucursal  logré que me cancelaran la solicitud inicial del credito hipotecario que había quedado con errores, y no se podía terminar de cargar. 
Me informaron que la hiciera con Chrome. Así hice. Pero como no tenía los comprobantes de los 3 ultimos recibos de sueldo, quedo pendiente para terminar de cargar. 
Hoy con toda la documentación intento reanudar el trámite...y OH SORPRESA!!!!  No existe los campos para ingresar el dni y el numero de trámite en la pagina de "estado de tramite", por lo que nuevamente es IMPOSIBLE completar el trámite on line. Probé con Chrome, con Firefox y con Explorer. No funciona con ningun navegardor.
Llego 10 días tratando de completar el trámite, y no entiendo la parte de la pagína que dice:
"Solicitá tu producto online. Ahorrá tiempo y sumá comodidad."
Hasta ahora no ahorre nada... sume frustración y bronca.  Evidentemente no les interesamos los clientes. Una vez mas lo demuestran. 
Son una gran publicidad, y atrás de eso no 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09:26:59</a:t>
                      </a:r>
                    </a:p>
                  </a:txBody>
                  <a:tcPr/>
                </a:tc>
                <a:extLst>
                  <a:ext uri="{0D108BD9-81ED-4DB2-BD59-A6C34878D82A}">
                    <a16:rowId xmlns:a16="http://schemas.microsoft.com/office/drawing/2014/main" val="947769332"/>
                  </a:ext>
                </a:extLst>
              </a:tr>
            </a:tbl>
          </a:graphicData>
        </a:graphic>
      </p:graphicFrame>
      <p:sp>
        <p:nvSpPr>
          <p:cNvPr id="4" name="Text Placeholder 3">
            <a:extLst>
              <a:ext uri="{FF2B5EF4-FFF2-40B4-BE49-F238E27FC236}">
                <a16:creationId xmlns:a16="http://schemas.microsoft.com/office/drawing/2014/main" id="{B224E6D5-6C63-4B0D-BF99-30D821C8BFA5}"/>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3124434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96E7-4BA1-4185-AEB7-607B583F5DF8}"/>
              </a:ext>
            </a:extLst>
          </p:cNvPr>
          <p:cNvSpPr>
            <a:spLocks noGrp="1"/>
          </p:cNvSpPr>
          <p:nvPr>
            <p:ph type="title"/>
          </p:nvPr>
        </p:nvSpPr>
        <p:spPr/>
        <p:txBody>
          <a:bodyPr/>
          <a:lstStyle/>
          <a:p>
            <a:r>
              <a:rPr lang="en-US"/>
              <a:t>Facebook User Posts Table - 7 of 8</a:t>
            </a:r>
          </a:p>
        </p:txBody>
      </p:sp>
      <p:graphicFrame>
        <p:nvGraphicFramePr>
          <p:cNvPr id="5" name="Table Placeholder 4">
            <a:extLst>
              <a:ext uri="{FF2B5EF4-FFF2-40B4-BE49-F238E27FC236}">
                <a16:creationId xmlns:a16="http://schemas.microsoft.com/office/drawing/2014/main" id="{77DBDCB6-31C1-4526-805A-9087E2C2FA36}"/>
              </a:ext>
            </a:extLst>
          </p:cNvPr>
          <p:cNvGraphicFramePr>
            <a:graphicFrameLocks noGrp="1"/>
          </p:cNvGraphicFramePr>
          <p:nvPr>
            <p:ph type="tbl" sz="quarter" idx="13"/>
            <p:extLst>
              <p:ext uri="{D42A27DB-BD31-4B8C-83A1-F6EECF244321}">
                <p14:modId xmlns:p14="http://schemas.microsoft.com/office/powerpoint/2010/main" val="259007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6101644"/>
                    </a:ext>
                  </a:extLst>
                </a:gridCol>
                <a:gridCol w="822960">
                  <a:extLst>
                    <a:ext uri="{9D8B030D-6E8A-4147-A177-3AD203B41FA5}">
                      <a16:colId xmlns:a16="http://schemas.microsoft.com/office/drawing/2014/main" val="436847883"/>
                    </a:ext>
                  </a:extLst>
                </a:gridCol>
                <a:gridCol w="822960">
                  <a:extLst>
                    <a:ext uri="{9D8B030D-6E8A-4147-A177-3AD203B41FA5}">
                      <a16:colId xmlns:a16="http://schemas.microsoft.com/office/drawing/2014/main" val="3891369783"/>
                    </a:ext>
                  </a:extLst>
                </a:gridCol>
                <a:gridCol w="822960">
                  <a:extLst>
                    <a:ext uri="{9D8B030D-6E8A-4147-A177-3AD203B41FA5}">
                      <a16:colId xmlns:a16="http://schemas.microsoft.com/office/drawing/2014/main" val="3737632394"/>
                    </a:ext>
                  </a:extLst>
                </a:gridCol>
                <a:gridCol w="822960">
                  <a:extLst>
                    <a:ext uri="{9D8B030D-6E8A-4147-A177-3AD203B41FA5}">
                      <a16:colId xmlns:a16="http://schemas.microsoft.com/office/drawing/2014/main" val="547324262"/>
                    </a:ext>
                  </a:extLst>
                </a:gridCol>
                <a:gridCol w="822960">
                  <a:extLst>
                    <a:ext uri="{9D8B030D-6E8A-4147-A177-3AD203B41FA5}">
                      <a16:colId xmlns:a16="http://schemas.microsoft.com/office/drawing/2014/main" val="2241753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288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I. Turri - 2017-10-10 14:39:02</a:t>
                      </a:r>
                      <a:r>
                        <a:rPr kumimoji="0" lang="es-ES" sz="1000" b="0" i="0" u="none" strike="noStrike" kern="1200" cap="none" spc="0" normalizeH="0" baseline="0" noProof="0">
                          <a:ln>
                            <a:noFill/>
                          </a:ln>
                          <a:solidFill>
                            <a:prstClr val="black"/>
                          </a:solidFill>
                          <a:effectLst/>
                          <a:uLnTx/>
                          <a:uFillTx/>
                          <a:latin typeface="+mn-lt"/>
                          <a:ea typeface="+mn-ea"/>
                          <a:cs typeface="+mn-cs"/>
                        </a:rPr>
                        <a:t>
Estoy tratando de comunicarme con ustedes para gestionar la bonificacion del mantenimiento como vengo haciendo hace años y me van pasando de menu en menu y cuando por fin me atiende una persona me dice que me derivan al sector correspondiente, pero se corta la comunicacion. Ya llame 3 veces, como puedo hacer para que me atienda la persona correspondiente?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09:14:34</a:t>
                      </a:r>
                    </a:p>
                  </a:txBody>
                  <a:tcPr/>
                </a:tc>
                <a:extLst>
                  <a:ext uri="{0D108BD9-81ED-4DB2-BD59-A6C34878D82A}">
                    <a16:rowId xmlns:a16="http://schemas.microsoft.com/office/drawing/2014/main" val="315717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Alex Rube - 2017-10-10 14:24:46</a:t>
                      </a:r>
                      <a:r>
                        <a:rPr kumimoji="0" lang="es-ES" sz="1000" b="0" i="0" u="none" strike="noStrike" kern="1200" cap="none" spc="0" normalizeH="0" baseline="0" noProof="0">
                          <a:ln>
                            <a:noFill/>
                          </a:ln>
                          <a:solidFill>
                            <a:prstClr val="black"/>
                          </a:solidFill>
                          <a:effectLst/>
                          <a:uLnTx/>
                          <a:uFillTx/>
                          <a:latin typeface="+mn-lt"/>
                          <a:ea typeface="+mn-ea"/>
                          <a:cs typeface="+mn-cs"/>
                        </a:rPr>
                        <a:t>
Buenas tardes! Cómo tengo que hacer para que me respondan los mensajes privados? Les estoy escribiendo desde ayer a la tarde y no logro que nadie responda.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19:02:08</a:t>
                      </a:r>
                    </a:p>
                  </a:txBody>
                  <a:tcPr/>
                </a:tc>
                <a:extLst>
                  <a:ext uri="{0D108BD9-81ED-4DB2-BD59-A6C34878D82A}">
                    <a16:rowId xmlns:a16="http://schemas.microsoft.com/office/drawing/2014/main" val="417067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Eduardo Pals - 2017-10-10 13:27:13</a:t>
                      </a:r>
                      <a:r>
                        <a:rPr kumimoji="0" lang="es-ES" sz="1000" b="0" i="0" u="none" strike="noStrike" kern="1200" cap="none" spc="0" normalizeH="0" baseline="0" noProof="0">
                          <a:ln>
                            <a:noFill/>
                          </a:ln>
                          <a:solidFill>
                            <a:prstClr val="black"/>
                          </a:solidFill>
                          <a:effectLst/>
                          <a:uLnTx/>
                          <a:uFillTx/>
                          <a:latin typeface="+mn-lt"/>
                          <a:ea typeface="+mn-ea"/>
                          <a:cs typeface="+mn-cs"/>
                        </a:rPr>
                        <a:t>
Quiero que me llame un agente de tarjetas VISA para responder respecto a:
Su pedido se registró con el siguiente detalle: 
Motivo: Solicitud de baja de débito automático en tarjeta de crédito 
Fecha de registro: 04/10/2017 
Número de registro: 15408728 
Aplicado a intento de cobro de PRETTY SMARTY .COM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13:59:29</a:t>
                      </a:r>
                    </a:p>
                  </a:txBody>
                  <a:tcPr/>
                </a:tc>
                <a:extLst>
                  <a:ext uri="{0D108BD9-81ED-4DB2-BD59-A6C34878D82A}">
                    <a16:rowId xmlns:a16="http://schemas.microsoft.com/office/drawing/2014/main" val="374029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Silvi Sil - 2017-10-10 13:16:45</a:t>
                      </a:r>
                      <a:r>
                        <a:rPr kumimoji="0" lang="es-ES" sz="1000" b="0" i="0" u="none" strike="noStrike" kern="1200" cap="none" spc="0" normalizeH="0" baseline="0" noProof="0">
                          <a:ln>
                            <a:noFill/>
                          </a:ln>
                          <a:solidFill>
                            <a:prstClr val="black"/>
                          </a:solidFill>
                          <a:effectLst/>
                          <a:uLnTx/>
                          <a:uFillTx/>
                          <a:latin typeface="+mn-lt"/>
                          <a:ea typeface="+mn-ea"/>
                          <a:cs typeface="+mn-cs"/>
                        </a:rPr>
                        <a:t>
Me llegó un gasto de la membresia ArPlus que nunca solicité, en caso de que no me retiren el gasto y me manden un nuevo resumen con lo que realmente tengo que pagar quiero que me den de baja la tarjeta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13:22:26</a:t>
                      </a:r>
                    </a:p>
                  </a:txBody>
                  <a:tcPr/>
                </a:tc>
                <a:extLst>
                  <a:ext uri="{0D108BD9-81ED-4DB2-BD59-A6C34878D82A}">
                    <a16:rowId xmlns:a16="http://schemas.microsoft.com/office/drawing/2014/main" val="965450075"/>
                  </a:ext>
                </a:extLst>
              </a:tr>
            </a:tbl>
          </a:graphicData>
        </a:graphic>
      </p:graphicFrame>
      <p:sp>
        <p:nvSpPr>
          <p:cNvPr id="4" name="Text Placeholder 3">
            <a:extLst>
              <a:ext uri="{FF2B5EF4-FFF2-40B4-BE49-F238E27FC236}">
                <a16:creationId xmlns:a16="http://schemas.microsoft.com/office/drawing/2014/main" id="{3C3589F3-10D1-4D35-8B17-D7E1EF95A48F}"/>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422474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BD920-F319-4619-9F9E-794E7A6A4B9A}"/>
              </a:ext>
            </a:extLst>
          </p:cNvPr>
          <p:cNvSpPr>
            <a:spLocks noGrp="1"/>
          </p:cNvSpPr>
          <p:nvPr>
            <p:ph type="title"/>
          </p:nvPr>
        </p:nvSpPr>
        <p:spPr/>
        <p:txBody>
          <a:bodyPr/>
          <a:lstStyle/>
          <a:p>
            <a:r>
              <a:rPr lang="en-US"/>
              <a:t>Facebook User Posts Table - 8 of 8</a:t>
            </a:r>
          </a:p>
        </p:txBody>
      </p:sp>
      <p:graphicFrame>
        <p:nvGraphicFramePr>
          <p:cNvPr id="5" name="Table Placeholder 4">
            <a:extLst>
              <a:ext uri="{FF2B5EF4-FFF2-40B4-BE49-F238E27FC236}">
                <a16:creationId xmlns:a16="http://schemas.microsoft.com/office/drawing/2014/main" id="{DE4D7385-60E8-44DC-B9FE-1AC9AFCA709F}"/>
              </a:ext>
            </a:extLst>
          </p:cNvPr>
          <p:cNvGraphicFramePr>
            <a:graphicFrameLocks noGrp="1"/>
          </p:cNvGraphicFramePr>
          <p:nvPr>
            <p:ph type="tbl" sz="quarter" idx="13"/>
            <p:extLst>
              <p:ext uri="{D42A27DB-BD31-4B8C-83A1-F6EECF244321}">
                <p14:modId xmlns:p14="http://schemas.microsoft.com/office/powerpoint/2010/main" val="102467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1607659"/>
                    </a:ext>
                  </a:extLst>
                </a:gridCol>
                <a:gridCol w="822960">
                  <a:extLst>
                    <a:ext uri="{9D8B030D-6E8A-4147-A177-3AD203B41FA5}">
                      <a16:colId xmlns:a16="http://schemas.microsoft.com/office/drawing/2014/main" val="3683235222"/>
                    </a:ext>
                  </a:extLst>
                </a:gridCol>
                <a:gridCol w="822960">
                  <a:extLst>
                    <a:ext uri="{9D8B030D-6E8A-4147-A177-3AD203B41FA5}">
                      <a16:colId xmlns:a16="http://schemas.microsoft.com/office/drawing/2014/main" val="2835118991"/>
                    </a:ext>
                  </a:extLst>
                </a:gridCol>
                <a:gridCol w="822960">
                  <a:extLst>
                    <a:ext uri="{9D8B030D-6E8A-4147-A177-3AD203B41FA5}">
                      <a16:colId xmlns:a16="http://schemas.microsoft.com/office/drawing/2014/main" val="2731125117"/>
                    </a:ext>
                  </a:extLst>
                </a:gridCol>
                <a:gridCol w="822960">
                  <a:extLst>
                    <a:ext uri="{9D8B030D-6E8A-4147-A177-3AD203B41FA5}">
                      <a16:colId xmlns:a16="http://schemas.microsoft.com/office/drawing/2014/main" val="4259870870"/>
                    </a:ext>
                  </a:extLst>
                </a:gridCol>
                <a:gridCol w="822960">
                  <a:extLst>
                    <a:ext uri="{9D8B030D-6E8A-4147-A177-3AD203B41FA5}">
                      <a16:colId xmlns:a16="http://schemas.microsoft.com/office/drawing/2014/main" val="425966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4227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Cernadas - 2017-10-10 12:59:41</a:t>
                      </a:r>
                      <a:r>
                        <a:rPr kumimoji="0" lang="es-ES" sz="1000" b="0" i="0" u="none" strike="noStrike" kern="1200" cap="none" spc="0" normalizeH="0" baseline="0" noProof="0">
                          <a:ln>
                            <a:noFill/>
                          </a:ln>
                          <a:solidFill>
                            <a:prstClr val="black"/>
                          </a:solidFill>
                          <a:effectLst/>
                          <a:uLnTx/>
                          <a:uFillTx/>
                          <a:latin typeface="+mn-lt"/>
                          <a:ea typeface="+mn-ea"/>
                          <a:cs typeface="+mn-cs"/>
                        </a:rPr>
                        <a:t>
Hola... necesito que alguien me consteste.... los mails que me envian tienen respuestas confusas y poco explicativas. 
Ya mande mensaje privado con mi numero de documento y no me responden...
llamo por telefono y tienen de un lado para otro con la maquina contestadora....
PUEDEN SER UN POCO DIGNOS Y RESPONDERME, por favor...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14:15:35</a:t>
                      </a:r>
                    </a:p>
                  </a:txBody>
                  <a:tcPr/>
                </a:tc>
                <a:extLst>
                  <a:ext uri="{0D108BD9-81ED-4DB2-BD59-A6C34878D82A}">
                    <a16:rowId xmlns:a16="http://schemas.microsoft.com/office/drawing/2014/main" val="354701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Ricagno - 2017-10-10 12:56:49</a:t>
                      </a:r>
                      <a:r>
                        <a:rPr kumimoji="0" lang="es-ES" sz="1000" b="0" i="0" u="none" strike="noStrike" kern="1200" cap="none" spc="0" normalizeH="0" baseline="0" noProof="0">
                          <a:ln>
                            <a:noFill/>
                          </a:ln>
                          <a:solidFill>
                            <a:prstClr val="black"/>
                          </a:solidFill>
                          <a:effectLst/>
                          <a:uLnTx/>
                          <a:uFillTx/>
                          <a:latin typeface="+mn-lt"/>
                          <a:ea typeface="+mn-ea"/>
                          <a:cs typeface="+mn-cs"/>
                        </a:rPr>
                        <a:t>
Hola . que pasa con la atencion al cliente en el 0800 -999-2400?    No hay forma de contactarse con un operador , .
Necesito hablar urgente ,,,  siempre te manda a un menu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14:15:42</a:t>
                      </a:r>
                    </a:p>
                  </a:txBody>
                  <a:tcPr/>
                </a:tc>
                <a:extLst>
                  <a:ext uri="{0D108BD9-81ED-4DB2-BD59-A6C34878D82A}">
                    <a16:rowId xmlns:a16="http://schemas.microsoft.com/office/drawing/2014/main" val="184000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Catalina De Leon Belloc - 2017-10-10 12:50:30</a:t>
                      </a:r>
                      <a:r>
                        <a:rPr kumimoji="0" lang="es-ES" sz="1000" b="0" i="0" u="none" strike="noStrike" kern="1200" cap="none" spc="0" normalizeH="0" baseline="0" noProof="0">
                          <a:ln>
                            <a:noFill/>
                          </a:ln>
                          <a:solidFill>
                            <a:prstClr val="black"/>
                          </a:solidFill>
                          <a:effectLst/>
                          <a:uLnTx/>
                          <a:uFillTx/>
                          <a:latin typeface="+mn-lt"/>
                          <a:ea typeface="+mn-ea"/>
                          <a:cs typeface="+mn-cs"/>
                        </a:rPr>
                        <a:t>
Buenas. Necesito hablar con atención al cliente y los teléfonos 4345-2400 o al 0800-999-2400 no tiene una opción para hablar con una persona, como antes tenía. ¿Cuál sería el nuevo numero?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13:38:27</a:t>
                      </a:r>
                    </a:p>
                  </a:txBody>
                  <a:tcPr/>
                </a:tc>
                <a:extLst>
                  <a:ext uri="{0D108BD9-81ED-4DB2-BD59-A6C34878D82A}">
                    <a16:rowId xmlns:a16="http://schemas.microsoft.com/office/drawing/2014/main" val="1485089897"/>
                  </a:ext>
                </a:extLst>
              </a:tr>
            </a:tbl>
          </a:graphicData>
        </a:graphic>
      </p:graphicFrame>
      <p:sp>
        <p:nvSpPr>
          <p:cNvPr id="4" name="Text Placeholder 3">
            <a:extLst>
              <a:ext uri="{FF2B5EF4-FFF2-40B4-BE49-F238E27FC236}">
                <a16:creationId xmlns:a16="http://schemas.microsoft.com/office/drawing/2014/main" id="{19816C4E-9F23-4320-8F49-FCBB37F28713}"/>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984612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6989D-97A2-452F-9E83-50FAE67179B3}"/>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EC8CA1D1-ABF9-43B4-8EC9-2B69E4A96B83}"/>
              </a:ext>
            </a:extLst>
          </p:cNvPr>
          <p:cNvGraphicFramePr>
            <a:graphicFrameLocks noGrp="1"/>
          </p:cNvGraphicFramePr>
          <p:nvPr>
            <p:ph type="tbl" sz="quarter" idx="13"/>
            <p:extLst>
              <p:ext uri="{D42A27DB-BD31-4B8C-83A1-F6EECF244321}">
                <p14:modId xmlns:p14="http://schemas.microsoft.com/office/powerpoint/2010/main" val="3285435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0509998"/>
                    </a:ext>
                  </a:extLst>
                </a:gridCol>
                <a:gridCol w="1645920">
                  <a:extLst>
                    <a:ext uri="{9D8B030D-6E8A-4147-A177-3AD203B41FA5}">
                      <a16:colId xmlns:a16="http://schemas.microsoft.com/office/drawing/2014/main" val="3081879936"/>
                    </a:ext>
                  </a:extLst>
                </a:gridCol>
                <a:gridCol w="822960">
                  <a:extLst>
                    <a:ext uri="{9D8B030D-6E8A-4147-A177-3AD203B41FA5}">
                      <a16:colId xmlns:a16="http://schemas.microsoft.com/office/drawing/2014/main" val="704395703"/>
                    </a:ext>
                  </a:extLst>
                </a:gridCol>
                <a:gridCol w="822960">
                  <a:extLst>
                    <a:ext uri="{9D8B030D-6E8A-4147-A177-3AD203B41FA5}">
                      <a16:colId xmlns:a16="http://schemas.microsoft.com/office/drawing/2014/main" val="3779949023"/>
                    </a:ext>
                  </a:extLst>
                </a:gridCol>
                <a:gridCol w="822960">
                  <a:extLst>
                    <a:ext uri="{9D8B030D-6E8A-4147-A177-3AD203B41FA5}">
                      <a16:colId xmlns:a16="http://schemas.microsoft.com/office/drawing/2014/main" val="349309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8782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Queteim Porta - 2017-10-10 19:49:04</a:t>
                      </a:r>
                      <a:r>
                        <a:rPr kumimoji="0" lang="es-ES" sz="1000" b="0" i="0" u="none" strike="noStrike" kern="1200" cap="none" spc="0" normalizeH="0" baseline="0" noProof="0">
                          <a:ln>
                            <a:noFill/>
                          </a:ln>
                          <a:solidFill>
                            <a:prstClr val="black"/>
                          </a:solidFill>
                          <a:effectLst/>
                          <a:uLnTx/>
                          <a:uFillTx/>
                          <a:latin typeface="+mn-lt"/>
                          <a:ea typeface="+mn-ea"/>
                          <a:cs typeface="+mn-cs"/>
                        </a:rPr>
                        <a:t>
buenas una consulta me olvide la clave del cajero y del home banking, si llamo por telefono me piden que vaya al cajero, nisiquiera puedo hablar con una persona me atiende una operadora y cuando voy al cajero me pide que vaya a la sucursal mas cercana, ayer tuve que realizar un deposito para pagar la tarjeta con el numero de tarjeta en autoservicio, pero solo una parte y la otra la tengo depositada en la caja de ahorro en pesos, el tema es ¿como blanqueo la clave banelco?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11:20:46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579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Eve Zarate - 2017-10-10 16:17:02</a:t>
                      </a:r>
                      <a:r>
                        <a:rPr kumimoji="0" lang="es-ES" sz="1000" b="0" i="0" u="none" strike="noStrike" kern="1200" cap="none" spc="0" normalizeH="0" baseline="0" noProof="0">
                          <a:ln>
                            <a:noFill/>
                          </a:ln>
                          <a:solidFill>
                            <a:prstClr val="black"/>
                          </a:solidFill>
                          <a:effectLst/>
                          <a:uLnTx/>
                          <a:uFillTx/>
                          <a:latin typeface="+mn-lt"/>
                          <a:ea typeface="+mn-ea"/>
                          <a:cs typeface="+mn-cs"/>
                        </a:rPr>
                        <a:t>
TODO UN DIA PERDIDO POR NO RECIBIR UNA RESPUESTA POR NINGUNO DE LOS MEDIOS DE "ATENCIÓN" QUE TIENEN.. CUANTO MAS TENGO QUE SEGUIR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376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Federico Plat - 2017-10-10 15:33:00</a:t>
                      </a:r>
                      <a:r>
                        <a:rPr kumimoji="0" lang="es-ES" sz="1000" b="0" i="0" u="none" strike="noStrike" kern="1200" cap="none" spc="0" normalizeH="0" baseline="0" noProof="0">
                          <a:ln>
                            <a:noFill/>
                          </a:ln>
                          <a:solidFill>
                            <a:prstClr val="black"/>
                          </a:solidFill>
                          <a:effectLst/>
                          <a:uLnTx/>
                          <a:uFillTx/>
                          <a:latin typeface="+mn-lt"/>
                          <a:ea typeface="+mn-ea"/>
                          <a:cs typeface="+mn-cs"/>
                        </a:rPr>
                        <a:t>
Como hago para que me la habiliten nuevamente?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09:38:23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982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Cesar Beltrami - 2017-10-10 14:21:02</a:t>
                      </a:r>
                      <a:r>
                        <a:rPr kumimoji="0" lang="es-ES" sz="1000" b="0" i="0" u="none" strike="noStrike" kern="1200" cap="none" spc="0" normalizeH="0" baseline="0" noProof="0">
                          <a:ln>
                            <a:noFill/>
                          </a:ln>
                          <a:solidFill>
                            <a:prstClr val="black"/>
                          </a:solidFill>
                          <a:effectLst/>
                          <a:uLnTx/>
                          <a:uFillTx/>
                          <a:latin typeface="+mn-lt"/>
                          <a:ea typeface="+mn-ea"/>
                          <a:cs typeface="+mn-cs"/>
                        </a:rPr>
                        <a:t>
Puedo quejarme públicamente ? O debo decir que su banco es una super maravilla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435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Daniel Choque - 2017-10-10 14:17:08</a:t>
                      </a:r>
                      <a:r>
                        <a:rPr kumimoji="0" lang="es-ES" sz="1000" b="0" i="0" u="none" strike="noStrike" kern="1200" cap="none" spc="0" normalizeH="0" baseline="0" noProof="0">
                          <a:ln>
                            <a:noFill/>
                          </a:ln>
                          <a:solidFill>
                            <a:prstClr val="black"/>
                          </a:solidFill>
                          <a:effectLst/>
                          <a:uLnTx/>
                          <a:uFillTx/>
                          <a:latin typeface="+mn-lt"/>
                          <a:ea typeface="+mn-ea"/>
                          <a:cs typeface="+mn-cs"/>
                        </a:rPr>
                        <a:t>
Buen día, como se puede solicitar un prestamo uva¿?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08:59:14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0242274"/>
                  </a:ext>
                </a:extLst>
              </a:tr>
            </a:tbl>
          </a:graphicData>
        </a:graphic>
      </p:graphicFrame>
      <p:sp>
        <p:nvSpPr>
          <p:cNvPr id="4" name="Text Placeholder 3">
            <a:extLst>
              <a:ext uri="{FF2B5EF4-FFF2-40B4-BE49-F238E27FC236}">
                <a16:creationId xmlns:a16="http://schemas.microsoft.com/office/drawing/2014/main" id="{18C69E4C-60F7-40FB-ABB7-190D4DD3C458}"/>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2643171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DD9B1-EF7F-4E67-9C9E-7127B1C3A2F6}"/>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B16D6F5C-C072-4C24-B6A9-9F7BEE98EC1A}"/>
              </a:ext>
            </a:extLst>
          </p:cNvPr>
          <p:cNvGraphicFramePr>
            <a:graphicFrameLocks noGrp="1"/>
          </p:cNvGraphicFramePr>
          <p:nvPr>
            <p:ph type="tbl" sz="quarter" idx="13"/>
            <p:extLst>
              <p:ext uri="{D42A27DB-BD31-4B8C-83A1-F6EECF244321}">
                <p14:modId xmlns:p14="http://schemas.microsoft.com/office/powerpoint/2010/main" val="337560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95448628"/>
                    </a:ext>
                  </a:extLst>
                </a:gridCol>
                <a:gridCol w="1645920">
                  <a:extLst>
                    <a:ext uri="{9D8B030D-6E8A-4147-A177-3AD203B41FA5}">
                      <a16:colId xmlns:a16="http://schemas.microsoft.com/office/drawing/2014/main" val="2973706650"/>
                    </a:ext>
                  </a:extLst>
                </a:gridCol>
                <a:gridCol w="822960">
                  <a:extLst>
                    <a:ext uri="{9D8B030D-6E8A-4147-A177-3AD203B41FA5}">
                      <a16:colId xmlns:a16="http://schemas.microsoft.com/office/drawing/2014/main" val="3606204421"/>
                    </a:ext>
                  </a:extLst>
                </a:gridCol>
                <a:gridCol w="822960">
                  <a:extLst>
                    <a:ext uri="{9D8B030D-6E8A-4147-A177-3AD203B41FA5}">
                      <a16:colId xmlns:a16="http://schemas.microsoft.com/office/drawing/2014/main" val="1639424173"/>
                    </a:ext>
                  </a:extLst>
                </a:gridCol>
                <a:gridCol w="822960">
                  <a:extLst>
                    <a:ext uri="{9D8B030D-6E8A-4147-A177-3AD203B41FA5}">
                      <a16:colId xmlns:a16="http://schemas.microsoft.com/office/drawing/2014/main" val="201020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5454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 Carolina Galli - 2017-10-10 13:49:34</a:t>
                      </a:r>
                      <a:r>
                        <a:rPr kumimoji="0" lang="es-ES" sz="1000" b="0" i="0" u="none" strike="noStrike" kern="1200" cap="none" spc="0" normalizeH="0" baseline="0" noProof="0">
                          <a:ln>
                            <a:noFill/>
                          </a:ln>
                          <a:solidFill>
                            <a:prstClr val="black"/>
                          </a:solidFill>
                          <a:effectLst/>
                          <a:uLnTx/>
                          <a:uFillTx/>
                          <a:latin typeface="+mn-lt"/>
                          <a:ea typeface="+mn-ea"/>
                          <a:cs typeface="+mn-cs"/>
                        </a:rPr>
                        <a:t>
ES INCREÍBLE QUE A DOS MESES Y 10 DÍAS NADIE PUEDA DECIRME A DONDE ESTA MI TARJETA DE DÉBITO. ME PASEAN DE SUCURSAL EN SUCURSAL, Y ENCIMA ME INFORMAN QUE FUE ENTREGADA EN MI DOMICILIO EL 15 DE AGOSTO. EN QUE DOMICILIO? A QUIEN SE LA ENTREGARON? YO NO LA RECIBÍ, NO LA TENGO Y LA NECESITO!!!!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08:32:09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3115399"/>
                  </a:ext>
                </a:extLst>
              </a:tr>
            </a:tbl>
          </a:graphicData>
        </a:graphic>
      </p:graphicFrame>
      <p:sp>
        <p:nvSpPr>
          <p:cNvPr id="4" name="Text Placeholder 3">
            <a:extLst>
              <a:ext uri="{FF2B5EF4-FFF2-40B4-BE49-F238E27FC236}">
                <a16:creationId xmlns:a16="http://schemas.microsoft.com/office/drawing/2014/main" id="{4DB44D7E-7474-49F1-A7BB-787113FB540D}"/>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887498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BC394-1FD7-48AD-B293-78FD5166470E}"/>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49145ACD-9F31-417F-A8BD-BEF22A73F0E3}"/>
              </a:ext>
            </a:extLst>
          </p:cNvPr>
          <p:cNvGraphicFramePr>
            <a:graphicFrameLocks noGrp="1"/>
          </p:cNvGraphicFramePr>
          <p:nvPr>
            <p:ph type="tbl" sz="quarter" idx="13"/>
            <p:extLst>
              <p:ext uri="{D42A27DB-BD31-4B8C-83A1-F6EECF244321}">
                <p14:modId xmlns:p14="http://schemas.microsoft.com/office/powerpoint/2010/main" val="404438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11790673"/>
                    </a:ext>
                  </a:extLst>
                </a:gridCol>
                <a:gridCol w="1645920">
                  <a:extLst>
                    <a:ext uri="{9D8B030D-6E8A-4147-A177-3AD203B41FA5}">
                      <a16:colId xmlns:a16="http://schemas.microsoft.com/office/drawing/2014/main" val="2562262953"/>
                    </a:ext>
                  </a:extLst>
                </a:gridCol>
                <a:gridCol w="822960">
                  <a:extLst>
                    <a:ext uri="{9D8B030D-6E8A-4147-A177-3AD203B41FA5}">
                      <a16:colId xmlns:a16="http://schemas.microsoft.com/office/drawing/2014/main" val="3153733224"/>
                    </a:ext>
                  </a:extLst>
                </a:gridCol>
                <a:gridCol w="822960">
                  <a:extLst>
                    <a:ext uri="{9D8B030D-6E8A-4147-A177-3AD203B41FA5}">
                      <a16:colId xmlns:a16="http://schemas.microsoft.com/office/drawing/2014/main" val="1486288756"/>
                    </a:ext>
                  </a:extLst>
                </a:gridCol>
                <a:gridCol w="822960">
                  <a:extLst>
                    <a:ext uri="{9D8B030D-6E8A-4147-A177-3AD203B41FA5}">
                      <a16:colId xmlns:a16="http://schemas.microsoft.com/office/drawing/2014/main" val="306801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8119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Jorge Fernandez Roman - 2017-10-10 13:49:20</a:t>
                      </a:r>
                      <a:r>
                        <a:rPr kumimoji="0" lang="es-ES" sz="1000" b="0" i="0" u="none" strike="noStrike" kern="1200" cap="none" spc="0" normalizeH="0" baseline="0" noProof="0">
                          <a:ln>
                            <a:noFill/>
                          </a:ln>
                          <a:solidFill>
                            <a:prstClr val="black"/>
                          </a:solidFill>
                          <a:effectLst/>
                          <a:uLnTx/>
                          <a:uFillTx/>
                          <a:latin typeface="+mn-lt"/>
                          <a:ea typeface="+mn-ea"/>
                          <a:cs typeface="+mn-cs"/>
                        </a:rPr>
                        <a:t>
Gracias al gerente de mi sucursal  logré que me cancelaran la solicitud inicial del credito hipotecario que había quedado con errores, y no se podía terminar de cargar. 
Me informaron que la hiciera con Chrome. Así hice. Pero como no tenía los comprobantes de los 3 ultimos recibos de sueldo, quedo pendiente para terminar de cargar. 
Hoy con toda la documentación intento reanudar el trámite...y OH SORPRESA!!!!  No existe los campos para ingresar el dni y el numero de trámite en la pagina de "estado de tramite", por lo que nuevamente es IMPOSIBLE completar el trámite on line. Probé con Chrome, con Firefox y con Explorer. No funciona con ningun navegardor.
Llego 10 días tratando de completar el trámite, y no entiendo la parte de la pagína que dice:
"Solicitá tu producto online. Ahorrá tiempo y sumá comodidad."
Hasta ahora no ahorre nada... sume frustración y bronca.  Evidentemente no les interesamos los clientes. Una vez mas lo demuestran. 
Son una gran publicidad, y atrás de eso no 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08:26:59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5951152"/>
                  </a:ext>
                </a:extLst>
              </a:tr>
            </a:tbl>
          </a:graphicData>
        </a:graphic>
      </p:graphicFrame>
      <p:sp>
        <p:nvSpPr>
          <p:cNvPr id="4" name="Text Placeholder 3">
            <a:extLst>
              <a:ext uri="{FF2B5EF4-FFF2-40B4-BE49-F238E27FC236}">
                <a16:creationId xmlns:a16="http://schemas.microsoft.com/office/drawing/2014/main" id="{47E87365-AFDE-4179-BE97-859F5BB89004}"/>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1358437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E36A8-9942-4599-A7B3-42D91E811432}"/>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DE4FD534-20FF-40EC-8AD2-6E43E1132784}"/>
              </a:ext>
            </a:extLst>
          </p:cNvPr>
          <p:cNvGraphicFramePr>
            <a:graphicFrameLocks noGrp="1"/>
          </p:cNvGraphicFramePr>
          <p:nvPr>
            <p:ph type="tbl" sz="quarter" idx="13"/>
            <p:extLst>
              <p:ext uri="{D42A27DB-BD31-4B8C-83A1-F6EECF244321}">
                <p14:modId xmlns:p14="http://schemas.microsoft.com/office/powerpoint/2010/main" val="13793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3468938"/>
                    </a:ext>
                  </a:extLst>
                </a:gridCol>
                <a:gridCol w="1645920">
                  <a:extLst>
                    <a:ext uri="{9D8B030D-6E8A-4147-A177-3AD203B41FA5}">
                      <a16:colId xmlns:a16="http://schemas.microsoft.com/office/drawing/2014/main" val="2226506641"/>
                    </a:ext>
                  </a:extLst>
                </a:gridCol>
                <a:gridCol w="822960">
                  <a:extLst>
                    <a:ext uri="{9D8B030D-6E8A-4147-A177-3AD203B41FA5}">
                      <a16:colId xmlns:a16="http://schemas.microsoft.com/office/drawing/2014/main" val="853069190"/>
                    </a:ext>
                  </a:extLst>
                </a:gridCol>
                <a:gridCol w="822960">
                  <a:extLst>
                    <a:ext uri="{9D8B030D-6E8A-4147-A177-3AD203B41FA5}">
                      <a16:colId xmlns:a16="http://schemas.microsoft.com/office/drawing/2014/main" val="1310463614"/>
                    </a:ext>
                  </a:extLst>
                </a:gridCol>
                <a:gridCol w="822960">
                  <a:extLst>
                    <a:ext uri="{9D8B030D-6E8A-4147-A177-3AD203B41FA5}">
                      <a16:colId xmlns:a16="http://schemas.microsoft.com/office/drawing/2014/main" val="157740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5151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Paula I. Turri - 2017-10-10 13:39:02</a:t>
                      </a:r>
                      <a:r>
                        <a:rPr kumimoji="0" lang="es-ES" sz="1000" b="0" i="0" u="none" strike="noStrike" kern="1200" cap="none" spc="0" normalizeH="0" baseline="0" noProof="0">
                          <a:ln>
                            <a:noFill/>
                          </a:ln>
                          <a:solidFill>
                            <a:prstClr val="black"/>
                          </a:solidFill>
                          <a:effectLst/>
                          <a:uLnTx/>
                          <a:uFillTx/>
                          <a:latin typeface="+mn-lt"/>
                          <a:ea typeface="+mn-ea"/>
                          <a:cs typeface="+mn-cs"/>
                        </a:rPr>
                        <a:t>
Estoy tratando de comunicarme con ustedes para gestionar la bonificacion del mantenimiento como vengo haciendo hace años y me van pasando de menu en menu y cuando por fin me atiende una persona me dice que me derivan al sector correspondiente, pero se corta la comunicacion. Ya llame 3 veces, como puedo hacer para que me atienda la persona correspondiente?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08:14:34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614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Alex Rube - 2017-10-10 13:24:46</a:t>
                      </a:r>
                      <a:r>
                        <a:rPr kumimoji="0" lang="es-ES" sz="1000" b="0" i="0" u="none" strike="noStrike" kern="1200" cap="none" spc="0" normalizeH="0" baseline="0" noProof="0">
                          <a:ln>
                            <a:noFill/>
                          </a:ln>
                          <a:solidFill>
                            <a:prstClr val="black"/>
                          </a:solidFill>
                          <a:effectLst/>
                          <a:uLnTx/>
                          <a:uFillTx/>
                          <a:latin typeface="+mn-lt"/>
                          <a:ea typeface="+mn-ea"/>
                          <a:cs typeface="+mn-cs"/>
                        </a:rPr>
                        <a:t>
Buenas tardes! Cómo tengo que hacer para que me respondan los mensajes privados? Les estoy escribiendo desde ayer a la tarde y no logro que nadie responda.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18:02:08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00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Fernando Ricagno - 2017-10-10 11:56:49</a:t>
                      </a:r>
                      <a:r>
                        <a:rPr kumimoji="0" lang="es-ES" sz="1000" b="0" i="0" u="none" strike="noStrike" kern="1200" cap="none" spc="0" normalizeH="0" baseline="0" noProof="0">
                          <a:ln>
                            <a:noFill/>
                          </a:ln>
                          <a:solidFill>
                            <a:prstClr val="black"/>
                          </a:solidFill>
                          <a:effectLst/>
                          <a:uLnTx/>
                          <a:uFillTx/>
                          <a:latin typeface="+mn-lt"/>
                          <a:ea typeface="+mn-ea"/>
                          <a:cs typeface="+mn-cs"/>
                        </a:rPr>
                        <a:t>
Hola . que pasa con la atencion al cliente en el 0800 -999-2400?    No hay forma de contactarse con un operador , .
Necesito hablar urgente ,,,  siempre te manda a un menu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13:15:42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6918060"/>
                  </a:ext>
                </a:extLst>
              </a:tr>
            </a:tbl>
          </a:graphicData>
        </a:graphic>
      </p:graphicFrame>
      <p:sp>
        <p:nvSpPr>
          <p:cNvPr id="4" name="Text Placeholder 3">
            <a:extLst>
              <a:ext uri="{FF2B5EF4-FFF2-40B4-BE49-F238E27FC236}">
                <a16:creationId xmlns:a16="http://schemas.microsoft.com/office/drawing/2014/main" id="{151EE07E-1394-484B-B684-11FDF50836DA}"/>
              </a:ext>
            </a:extLst>
          </p:cNvPr>
          <p:cNvSpPr>
            <a:spLocks noGrp="1"/>
          </p:cNvSpPr>
          <p:nvPr>
            <p:ph type="body" sz="quarter" idx="14"/>
          </p:nvPr>
        </p:nvSpPr>
        <p:spPr/>
        <p:txBody>
          <a:bodyPr/>
          <a:lstStyle/>
          <a:p>
            <a:r>
              <a:rPr lang="en-US"/>
              <a:t>09/11/2017 - 10/10/2017</a:t>
            </a:r>
          </a:p>
        </p:txBody>
      </p:sp>
    </p:spTree>
    <p:extLst>
      <p:ext uri="{BB962C8B-B14F-4D97-AF65-F5344CB8AC3E}">
        <p14:creationId xmlns:p14="http://schemas.microsoft.com/office/powerpoint/2010/main" val="77841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1CCC-5AC4-4624-8897-C65EC25BF392}"/>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EE16D88-72FF-44A0-B19B-FDEF2B162AC6}"/>
              </a:ext>
            </a:extLst>
          </p:cNvPr>
          <p:cNvGraphicFramePr>
            <a:graphicFrameLocks noGrp="1"/>
          </p:cNvGraphicFramePr>
          <p:nvPr>
            <p:ph type="chart" sz="quarter" idx="13"/>
            <p:extLst>
              <p:ext uri="{D42A27DB-BD31-4B8C-83A1-F6EECF244321}">
                <p14:modId xmlns:p14="http://schemas.microsoft.com/office/powerpoint/2010/main" val="357936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9197C-AE42-45B1-84C6-90F669729D72}"/>
              </a:ext>
            </a:extLst>
          </p:cNvPr>
          <p:cNvSpPr>
            <a:spLocks noGrp="1"/>
          </p:cNvSpPr>
          <p:nvPr>
            <p:ph type="body" sz="quarter" idx="14"/>
          </p:nvPr>
        </p:nvSpPr>
        <p:spPr/>
        <p:txBody>
          <a:bodyPr/>
          <a:lstStyle/>
          <a:p>
            <a:r>
              <a:rPr lang="en-US"/>
              <a:t>09/11/2017 - 10/10/2017</a:t>
            </a:r>
          </a:p>
        </p:txBody>
      </p:sp>
      <p:sp>
        <p:nvSpPr>
          <p:cNvPr id="5" name="Footer Placeholder 4">
            <a:extLst>
              <a:ext uri="{FF2B5EF4-FFF2-40B4-BE49-F238E27FC236}">
                <a16:creationId xmlns:a16="http://schemas.microsoft.com/office/drawing/2014/main" id="{0977838A-8A2C-4ED0-BB00-2BB06B074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344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1778</Words>
  <Application>Microsoft Office PowerPoint</Application>
  <PresentationFormat>On-screen Show (4:3)</PresentationFormat>
  <Paragraphs>807</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Questions Table - 1 of 4</vt:lpstr>
      <vt:lpstr>Facebook Questions Table - 2 of 4</vt:lpstr>
      <vt:lpstr>Facebook Questions Table - 3 of 4</vt:lpstr>
      <vt:lpstr>Facebook Questions Table - 4 of 4</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2017-10-12T14:40:37Z</dcterms:created>
  <dcterms:modified xsi:type="dcterms:W3CDTF">2017-10-12T14:42:02Z</dcterms:modified>
</cp:coreProperties>
</file>