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3150</c:v>
                </c:pt>
                <c:pt idx="1">
                  <c:v>3169</c:v>
                </c:pt>
                <c:pt idx="2">
                  <c:v>3187</c:v>
                </c:pt>
                <c:pt idx="3">
                  <c:v>3205</c:v>
                </c:pt>
                <c:pt idx="4">
                  <c:v>3219</c:v>
                </c:pt>
                <c:pt idx="5">
                  <c:v>3225</c:v>
                </c:pt>
                <c:pt idx="6">
                  <c:v>3232</c:v>
                </c:pt>
                <c:pt idx="7">
                  <c:v>3242</c:v>
                </c:pt>
                <c:pt idx="8">
                  <c:v>3252</c:v>
                </c:pt>
                <c:pt idx="9">
                  <c:v>3266</c:v>
                </c:pt>
                <c:pt idx="10">
                  <c:v>3279</c:v>
                </c:pt>
                <c:pt idx="11">
                  <c:v>3293</c:v>
                </c:pt>
                <c:pt idx="12">
                  <c:v>3303</c:v>
                </c:pt>
                <c:pt idx="13">
                  <c:v>3305</c:v>
                </c:pt>
                <c:pt idx="14">
                  <c:v>3316</c:v>
                </c:pt>
                <c:pt idx="15">
                  <c:v>3330</c:v>
                </c:pt>
                <c:pt idx="16">
                  <c:v>3340</c:v>
                </c:pt>
                <c:pt idx="17">
                  <c:v>3355</c:v>
                </c:pt>
                <c:pt idx="18">
                  <c:v>3369</c:v>
                </c:pt>
                <c:pt idx="19">
                  <c:v>3390</c:v>
                </c:pt>
                <c:pt idx="20">
                  <c:v>3391</c:v>
                </c:pt>
                <c:pt idx="21">
                  <c:v>3395</c:v>
                </c:pt>
                <c:pt idx="22">
                  <c:v>3400</c:v>
                </c:pt>
                <c:pt idx="23">
                  <c:v>3401</c:v>
                </c:pt>
                <c:pt idx="24">
                  <c:v>3403</c:v>
                </c:pt>
                <c:pt idx="25">
                  <c:v>3402</c:v>
                </c:pt>
                <c:pt idx="26">
                  <c:v>3400</c:v>
                </c:pt>
                <c:pt idx="27">
                  <c:v>3399</c:v>
                </c:pt>
                <c:pt idx="28">
                  <c:v>3397</c:v>
                </c:pt>
                <c:pt idx="29">
                  <c:v>3396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7E-4403-A8A6-669B92C18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651424"/>
        <c:axId val="239652736"/>
      </c:lineChart>
      <c:dateAx>
        <c:axId val="23965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2736"/>
        <c:crosses val="autoZero"/>
        <c:auto val="1"/>
        <c:lblOffset val="100"/>
        <c:baseTimeUnit val="days"/>
      </c:dateAx>
      <c:valAx>
        <c:axId val="23965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C1-4976-B777-8226EC250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216136"/>
        <c:axId val="241215808"/>
      </c:radarChart>
      <c:catAx>
        <c:axId val="24121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15808"/>
        <c:crosses val="autoZero"/>
        <c:auto val="1"/>
        <c:lblAlgn val="ctr"/>
        <c:lblOffset val="100"/>
        <c:noMultiLvlLbl val="0"/>
      </c:catAx>
      <c:valAx>
        <c:axId val="2412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1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10</c:v>
                </c:pt>
                <c:pt idx="5">
                  <c:v>9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6-4A71-ACC9-E32C18FBC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12568"/>
        <c:axId val="287619456"/>
      </c:barChart>
      <c:catAx>
        <c:axId val="28761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19456"/>
        <c:crosses val="autoZero"/>
        <c:auto val="1"/>
        <c:lblAlgn val="ctr"/>
        <c:lblOffset val="100"/>
        <c:noMultiLvlLbl val="0"/>
      </c:catAx>
      <c:valAx>
        <c:axId val="28761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1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128</c:v>
                </c:pt>
                <c:pt idx="1">
                  <c:v>128</c:v>
                </c:pt>
                <c:pt idx="2">
                  <c:v>128</c:v>
                </c:pt>
                <c:pt idx="3">
                  <c:v>128</c:v>
                </c:pt>
                <c:pt idx="4">
                  <c:v>128</c:v>
                </c:pt>
                <c:pt idx="5">
                  <c:v>132</c:v>
                </c:pt>
                <c:pt idx="6">
                  <c:v>132</c:v>
                </c:pt>
                <c:pt idx="7">
                  <c:v>132</c:v>
                </c:pt>
                <c:pt idx="8">
                  <c:v>132</c:v>
                </c:pt>
                <c:pt idx="9">
                  <c:v>132</c:v>
                </c:pt>
                <c:pt idx="10">
                  <c:v>132</c:v>
                </c:pt>
                <c:pt idx="11">
                  <c:v>132</c:v>
                </c:pt>
                <c:pt idx="12">
                  <c:v>132</c:v>
                </c:pt>
                <c:pt idx="13">
                  <c:v>132</c:v>
                </c:pt>
                <c:pt idx="14">
                  <c:v>132</c:v>
                </c:pt>
                <c:pt idx="15">
                  <c:v>132</c:v>
                </c:pt>
                <c:pt idx="16">
                  <c:v>132</c:v>
                </c:pt>
                <c:pt idx="17">
                  <c:v>132</c:v>
                </c:pt>
                <c:pt idx="18">
                  <c:v>132</c:v>
                </c:pt>
                <c:pt idx="19">
                  <c:v>132</c:v>
                </c:pt>
                <c:pt idx="20">
                  <c:v>132</c:v>
                </c:pt>
                <c:pt idx="21">
                  <c:v>132</c:v>
                </c:pt>
                <c:pt idx="22">
                  <c:v>132</c:v>
                </c:pt>
                <c:pt idx="23">
                  <c:v>132</c:v>
                </c:pt>
                <c:pt idx="24">
                  <c:v>132</c:v>
                </c:pt>
                <c:pt idx="25">
                  <c:v>132</c:v>
                </c:pt>
                <c:pt idx="26">
                  <c:v>132</c:v>
                </c:pt>
                <c:pt idx="27">
                  <c:v>132</c:v>
                </c:pt>
                <c:pt idx="28">
                  <c:v>132</c:v>
                </c:pt>
                <c:pt idx="2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35-4D34-BC54-C6742612D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30328"/>
        <c:axId val="289730656"/>
      </c:lineChart>
      <c:dateAx>
        <c:axId val="28973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30656"/>
        <c:crosses val="autoZero"/>
        <c:auto val="1"/>
        <c:lblOffset val="100"/>
        <c:baseTimeUnit val="days"/>
      </c:dateAx>
      <c:valAx>
        <c:axId val="28973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3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9629215</c:v>
                </c:pt>
                <c:pt idx="1">
                  <c:v>9741655</c:v>
                </c:pt>
                <c:pt idx="2">
                  <c:v>9857148</c:v>
                </c:pt>
                <c:pt idx="3">
                  <c:v>9968712</c:v>
                </c:pt>
                <c:pt idx="4">
                  <c:v>10076250</c:v>
                </c:pt>
                <c:pt idx="5">
                  <c:v>10184794</c:v>
                </c:pt>
                <c:pt idx="6">
                  <c:v>10287200</c:v>
                </c:pt>
                <c:pt idx="7">
                  <c:v>10400485</c:v>
                </c:pt>
                <c:pt idx="8">
                  <c:v>10501583</c:v>
                </c:pt>
                <c:pt idx="9">
                  <c:v>10606031</c:v>
                </c:pt>
                <c:pt idx="10">
                  <c:v>10712504</c:v>
                </c:pt>
                <c:pt idx="11">
                  <c:v>10820222</c:v>
                </c:pt>
                <c:pt idx="12">
                  <c:v>10931469</c:v>
                </c:pt>
                <c:pt idx="13">
                  <c:v>11031164</c:v>
                </c:pt>
                <c:pt idx="14">
                  <c:v>11140239</c:v>
                </c:pt>
                <c:pt idx="15">
                  <c:v>11232449</c:v>
                </c:pt>
                <c:pt idx="16">
                  <c:v>11330493</c:v>
                </c:pt>
                <c:pt idx="17">
                  <c:v>11424167</c:v>
                </c:pt>
                <c:pt idx="18">
                  <c:v>11516551</c:v>
                </c:pt>
                <c:pt idx="19">
                  <c:v>11516551</c:v>
                </c:pt>
                <c:pt idx="20">
                  <c:v>11790728</c:v>
                </c:pt>
                <c:pt idx="21">
                  <c:v>11793966</c:v>
                </c:pt>
                <c:pt idx="22">
                  <c:v>11795464</c:v>
                </c:pt>
                <c:pt idx="23">
                  <c:v>11795464</c:v>
                </c:pt>
                <c:pt idx="24">
                  <c:v>11799783</c:v>
                </c:pt>
                <c:pt idx="25">
                  <c:v>11801811</c:v>
                </c:pt>
                <c:pt idx="26">
                  <c:v>11801811</c:v>
                </c:pt>
                <c:pt idx="27">
                  <c:v>11803537</c:v>
                </c:pt>
                <c:pt idx="28">
                  <c:v>11806808</c:v>
                </c:pt>
                <c:pt idx="29">
                  <c:v>11808008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AB-41F9-8588-BA4CFB0C8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69912"/>
        <c:axId val="290565320"/>
      </c:lineChart>
      <c:dateAx>
        <c:axId val="290569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65320"/>
        <c:crosses val="autoZero"/>
        <c:auto val="1"/>
        <c:lblOffset val="100"/>
        <c:baseTimeUnit val="days"/>
      </c:dateAx>
      <c:valAx>
        <c:axId val="29056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6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109913</c:v>
                </c:pt>
                <c:pt idx="1">
                  <c:v>120036</c:v>
                </c:pt>
                <c:pt idx="2">
                  <c:v>118350</c:v>
                </c:pt>
                <c:pt idx="3">
                  <c:v>100841</c:v>
                </c:pt>
                <c:pt idx="4">
                  <c:v>101938</c:v>
                </c:pt>
                <c:pt idx="5">
                  <c:v>108926</c:v>
                </c:pt>
                <c:pt idx="6">
                  <c:v>107334</c:v>
                </c:pt>
                <c:pt idx="7">
                  <c:v>105489</c:v>
                </c:pt>
                <c:pt idx="8">
                  <c:v>111011</c:v>
                </c:pt>
                <c:pt idx="9">
                  <c:v>105685</c:v>
                </c:pt>
                <c:pt idx="10">
                  <c:v>98371</c:v>
                </c:pt>
                <c:pt idx="11">
                  <c:v>109405</c:v>
                </c:pt>
                <c:pt idx="12">
                  <c:v>111840</c:v>
                </c:pt>
                <c:pt idx="13">
                  <c:v>100101</c:v>
                </c:pt>
                <c:pt idx="14">
                  <c:v>100949</c:v>
                </c:pt>
                <c:pt idx="15">
                  <c:v>99874</c:v>
                </c:pt>
                <c:pt idx="16">
                  <c:v>88469</c:v>
                </c:pt>
                <c:pt idx="17">
                  <c:v>87111</c:v>
                </c:pt>
                <c:pt idx="18">
                  <c:v>90522</c:v>
                </c:pt>
                <c:pt idx="19">
                  <c:v>177700</c:v>
                </c:pt>
                <c:pt idx="20">
                  <c:v>26510</c:v>
                </c:pt>
                <c:pt idx="21">
                  <c:v>1498</c:v>
                </c:pt>
                <c:pt idx="22">
                  <c:v>2154</c:v>
                </c:pt>
                <c:pt idx="23">
                  <c:v>3726</c:v>
                </c:pt>
                <c:pt idx="24">
                  <c:v>2009</c:v>
                </c:pt>
                <c:pt idx="25">
                  <c:v>1889</c:v>
                </c:pt>
                <c:pt idx="26">
                  <c:v>1722</c:v>
                </c:pt>
                <c:pt idx="27">
                  <c:v>1484</c:v>
                </c:pt>
                <c:pt idx="28">
                  <c:v>1144</c:v>
                </c:pt>
                <c:pt idx="29">
                  <c:v>1836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4F-4C1E-8178-420727A11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16504"/>
        <c:axId val="292813336"/>
      </c:lineChart>
      <c:dateAx>
        <c:axId val="287616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13336"/>
        <c:crosses val="autoZero"/>
        <c:auto val="1"/>
        <c:lblOffset val="100"/>
        <c:baseTimeUnit val="days"/>
      </c:dateAx>
      <c:valAx>
        <c:axId val="29281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1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774.03520000000003</c:v>
                </c:pt>
                <c:pt idx="1">
                  <c:v>845.32389999999998</c:v>
                </c:pt>
                <c:pt idx="2">
                  <c:v>833.45069999999998</c:v>
                </c:pt>
                <c:pt idx="3">
                  <c:v>710.14790000000005</c:v>
                </c:pt>
                <c:pt idx="4">
                  <c:v>717.8732</c:v>
                </c:pt>
                <c:pt idx="5">
                  <c:v>756.43060000000003</c:v>
                </c:pt>
                <c:pt idx="6">
                  <c:v>735.1644</c:v>
                </c:pt>
                <c:pt idx="7">
                  <c:v>722.52739999999994</c:v>
                </c:pt>
                <c:pt idx="8">
                  <c:v>760.34929999999997</c:v>
                </c:pt>
                <c:pt idx="9">
                  <c:v>723.86990000000003</c:v>
                </c:pt>
                <c:pt idx="10">
                  <c:v>673.774</c:v>
                </c:pt>
                <c:pt idx="11">
                  <c:v>749.34929999999997</c:v>
                </c:pt>
                <c:pt idx="12">
                  <c:v>766.02739999999994</c:v>
                </c:pt>
                <c:pt idx="13">
                  <c:v>685.62329999999997</c:v>
                </c:pt>
                <c:pt idx="14">
                  <c:v>691.43150000000003</c:v>
                </c:pt>
                <c:pt idx="15">
                  <c:v>684.06849999999997</c:v>
                </c:pt>
                <c:pt idx="16">
                  <c:v>605.95209999999997</c:v>
                </c:pt>
                <c:pt idx="17">
                  <c:v>596.65070000000003</c:v>
                </c:pt>
                <c:pt idx="18">
                  <c:v>620.01369999999997</c:v>
                </c:pt>
                <c:pt idx="19">
                  <c:v>1217.1233</c:v>
                </c:pt>
                <c:pt idx="20">
                  <c:v>181.5753</c:v>
                </c:pt>
                <c:pt idx="21">
                  <c:v>10.260300000000001</c:v>
                </c:pt>
                <c:pt idx="22">
                  <c:v>14.753399999999999</c:v>
                </c:pt>
                <c:pt idx="23">
                  <c:v>25.520499999999998</c:v>
                </c:pt>
                <c:pt idx="24">
                  <c:v>13.760300000000001</c:v>
                </c:pt>
                <c:pt idx="25">
                  <c:v>12.9384</c:v>
                </c:pt>
                <c:pt idx="26">
                  <c:v>11.794499999999999</c:v>
                </c:pt>
                <c:pt idx="27">
                  <c:v>10.164400000000001</c:v>
                </c:pt>
                <c:pt idx="28">
                  <c:v>7.8356000000000003</c:v>
                </c:pt>
                <c:pt idx="29">
                  <c:v>12.5753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AD-4EAB-A5C2-49E0FAE1F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06120"/>
        <c:axId val="292812024"/>
      </c:lineChart>
      <c:dateAx>
        <c:axId val="292806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12024"/>
        <c:crosses val="autoZero"/>
        <c:auto val="1"/>
        <c:lblOffset val="100"/>
        <c:baseTimeUnit val="days"/>
      </c:dateAx>
      <c:valAx>
        <c:axId val="29281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0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0.22307202039516</c:v>
                </c:pt>
                <c:pt idx="1">
                  <c:v>0.37986704653371001</c:v>
                </c:pt>
                <c:pt idx="2">
                  <c:v>0.31466331025802002</c:v>
                </c:pt>
                <c:pt idx="3">
                  <c:v>0.25031289111388999</c:v>
                </c:pt>
                <c:pt idx="4">
                  <c:v>0.40473225404731999</c:v>
                </c:pt>
                <c:pt idx="5">
                  <c:v>0.34140285536934001</c:v>
                </c:pt>
                <c:pt idx="6">
                  <c:v>0.34076827757125</c:v>
                </c:pt>
                <c:pt idx="7">
                  <c:v>0.30892801977139001</c:v>
                </c:pt>
                <c:pt idx="8">
                  <c:v>0.18478595626732</c:v>
                </c:pt>
                <c:pt idx="9">
                  <c:v>9.2052776925436994E-2</c:v>
                </c:pt>
                <c:pt idx="10">
                  <c:v>0.15281173594132</c:v>
                </c:pt>
                <c:pt idx="11">
                  <c:v>0.21302495435179999</c:v>
                </c:pt>
                <c:pt idx="12">
                  <c:v>0.33353547604609002</c:v>
                </c:pt>
                <c:pt idx="13">
                  <c:v>0.21186440677966001</c:v>
                </c:pt>
                <c:pt idx="14">
                  <c:v>0.27190332326284</c:v>
                </c:pt>
                <c:pt idx="15">
                  <c:v>0.18055973517905999</c:v>
                </c:pt>
                <c:pt idx="16">
                  <c:v>0.26986506746626998</c:v>
                </c:pt>
                <c:pt idx="17">
                  <c:v>0.14938751120405999</c:v>
                </c:pt>
                <c:pt idx="18">
                  <c:v>0.17846519928613999</c:v>
                </c:pt>
                <c:pt idx="19">
                  <c:v>0.38472920982539</c:v>
                </c:pt>
                <c:pt idx="20">
                  <c:v>0.23598820058997</c:v>
                </c:pt>
                <c:pt idx="21">
                  <c:v>8.8417329796640007E-2</c:v>
                </c:pt>
                <c:pt idx="22">
                  <c:v>0</c:v>
                </c:pt>
                <c:pt idx="23">
                  <c:v>2.9411764705881999E-2</c:v>
                </c:pt>
                <c:pt idx="24">
                  <c:v>5.8788947677837003E-2</c:v>
                </c:pt>
                <c:pt idx="25">
                  <c:v>2.9394473838917998E-2</c:v>
                </c:pt>
                <c:pt idx="26">
                  <c:v>5.8806233460747002E-2</c:v>
                </c:pt>
                <c:pt idx="27">
                  <c:v>8.8261253309797005E-2</c:v>
                </c:pt>
                <c:pt idx="28">
                  <c:v>8.8287227781048E-2</c:v>
                </c:pt>
                <c:pt idx="29">
                  <c:v>0.20612485276796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44-481E-9C62-DC0F9D57E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04480"/>
        <c:axId val="292808088"/>
      </c:lineChart>
      <c:dateAx>
        <c:axId val="29280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08088"/>
        <c:crosses val="autoZero"/>
        <c:auto val="1"/>
        <c:lblOffset val="100"/>
        <c:baseTimeUnit val="days"/>
      </c:dateAx>
      <c:valAx>
        <c:axId val="29280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0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4.9299999999999997E-2</c:v>
                </c:pt>
                <c:pt idx="1">
                  <c:v>8.4500000000000006E-2</c:v>
                </c:pt>
                <c:pt idx="2">
                  <c:v>7.0400000000000004E-2</c:v>
                </c:pt>
                <c:pt idx="3">
                  <c:v>5.6300000000000003E-2</c:v>
                </c:pt>
                <c:pt idx="4">
                  <c:v>9.1499999999999998E-2</c:v>
                </c:pt>
                <c:pt idx="5">
                  <c:v>7.6399999999999996E-2</c:v>
                </c:pt>
                <c:pt idx="6">
                  <c:v>7.5300000000000006E-2</c:v>
                </c:pt>
                <c:pt idx="7">
                  <c:v>6.8500000000000005E-2</c:v>
                </c:pt>
                <c:pt idx="8">
                  <c:v>4.1099999999999998E-2</c:v>
                </c:pt>
                <c:pt idx="9">
                  <c:v>2.0500000000000001E-2</c:v>
                </c:pt>
                <c:pt idx="10">
                  <c:v>3.4200000000000001E-2</c:v>
                </c:pt>
                <c:pt idx="11">
                  <c:v>4.7899999999999998E-2</c:v>
                </c:pt>
                <c:pt idx="12">
                  <c:v>7.5300000000000006E-2</c:v>
                </c:pt>
                <c:pt idx="13">
                  <c:v>4.7899999999999998E-2</c:v>
                </c:pt>
                <c:pt idx="14">
                  <c:v>6.1600000000000002E-2</c:v>
                </c:pt>
                <c:pt idx="15">
                  <c:v>4.1099999999999998E-2</c:v>
                </c:pt>
                <c:pt idx="16">
                  <c:v>6.1600000000000002E-2</c:v>
                </c:pt>
                <c:pt idx="17">
                  <c:v>3.4200000000000001E-2</c:v>
                </c:pt>
                <c:pt idx="18">
                  <c:v>4.1099999999999998E-2</c:v>
                </c:pt>
                <c:pt idx="19">
                  <c:v>8.8999999999999996E-2</c:v>
                </c:pt>
                <c:pt idx="20">
                  <c:v>5.4800000000000001E-2</c:v>
                </c:pt>
                <c:pt idx="21">
                  <c:v>2.0500000000000001E-2</c:v>
                </c:pt>
                <c:pt idx="22">
                  <c:v>0</c:v>
                </c:pt>
                <c:pt idx="23">
                  <c:v>6.7999999999999996E-3</c:v>
                </c:pt>
                <c:pt idx="24">
                  <c:v>1.37E-2</c:v>
                </c:pt>
                <c:pt idx="25">
                  <c:v>6.7999999999999996E-3</c:v>
                </c:pt>
                <c:pt idx="26">
                  <c:v>1.37E-2</c:v>
                </c:pt>
                <c:pt idx="27">
                  <c:v>2.0500000000000001E-2</c:v>
                </c:pt>
                <c:pt idx="28">
                  <c:v>2.0500000000000001E-2</c:v>
                </c:pt>
                <c:pt idx="29">
                  <c:v>4.7899999999999998E-2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30-4903-A0B2-D05FABCC2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08416"/>
        <c:axId val="292808744"/>
      </c:lineChart>
      <c:dateAx>
        <c:axId val="292808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08744"/>
        <c:crosses val="autoZero"/>
        <c:auto val="1"/>
        <c:lblOffset val="100"/>
        <c:baseTimeUnit val="days"/>
      </c:dateAx>
      <c:valAx>
        <c:axId val="29280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0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1F8A-C06C-4E94-9368-DA7A16A347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ADB33-45F5-4705-82B4-931D3C7281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2208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691A-D1C1-46A6-A403-6AA7B677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293DA-26E7-4C0E-BC57-1F397B0F0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89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AFDDF-090F-425A-8E0F-465ED9BA1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7C3B-33C5-4BC2-95FF-F9517F7F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847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1E86B-9DB7-44AA-90A1-CBB5AFBD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87DACD-6C81-475C-A6A3-4E5A35544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468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A9949-3CC9-44DF-AC36-61745ED3D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34338-CCE3-4902-A742-63BCCDDD2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1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986D-38E8-4D3A-BA68-B3B75C5A7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98CE5-F96E-42EC-A095-2E442302DF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3809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09233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099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2721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399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38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797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740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302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9925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33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681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45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3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673.9764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298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AA85E-B4C5-4175-BB57-6A1BD3B0C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13310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36F6-386D-4E46-B278-DE7D51EE1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F8F15B-98AF-426A-B8A7-9272008AC7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22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98C10-1DC0-470E-BF21-E0ADDFFFA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53B27-6B33-4A2D-B13D-28337983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74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6D799-79B9-455C-92D6-984900717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618642-9765-44EB-A19F-1511824E7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587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BCD67-147C-4EE8-A10E-0FD58F0EB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B251A-685C-43A3-B2C0-A2B68DB8C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26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955C-BBA6-4833-8CF1-38C259FA5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AAFCC-ED13-471E-A089-9DABB60DC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33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8135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916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589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900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837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550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0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16:11:47</a:t>
                      </a:r>
                      <a:r>
                        <a:rPr lang="es-ES" sz="1000"/>
                        <a:t>
Promesa de Pago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17:34:49</a:t>
                      </a:r>
                      <a:r>
                        <a:rPr lang="es-ES" sz="1000"/>
                        <a:t>
Activá TOKEN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3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17:44:01</a:t>
                      </a:r>
                      <a:r>
                        <a:rPr lang="es-ES" sz="1000"/>
                        <a:t>
¿Cómo uso Token?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8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16:16:15</a:t>
                      </a:r>
                      <a:r>
                        <a:rPr lang="es-ES" sz="1000"/>
                        <a:t>
Refinanciación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2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5F31F-3E10-4496-B6D1-66B3B55F7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42875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23A8-3AA7-491C-8D0D-4D8327051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B0B83-E5A9-448D-B3C4-996DF64159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3240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6FD6D-2A58-4B44-9894-3A345C9CE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94D55-BCE3-4913-AAA1-47818FF85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84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4F649-C883-4729-AC75-DBB0F277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595E18-62B8-442B-8319-FDD7C34A6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2984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B7915-05F2-4AB7-9478-EF64885CB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D8F46-C001-49E0-B5F2-C268ED7A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91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2D5B8-5677-40B0-90BA-91989B57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5BC58-653F-4C2A-A178-8BE5C6317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80E68-24B5-47B1-BFB8-F5B5776B5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4749E-CFAF-4C32-971B-E53CDA1A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0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299D7-2F07-4DE1-8FC4-C71EC34A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FAEA27-E54F-4F47-8F4E-4AFEBDB19B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1256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A6122-98A1-414D-9F11-B7D54E7B9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1899D-EA73-4665-9DB7-4BD4F06E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095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F8C37-BA54-4D9E-A0DB-41B8EE026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01D757-392E-467B-B7B2-5C093D2A3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2072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5D319-4EA7-4ABA-BE98-B73C6F627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727AC-57AF-41AC-8BEC-51B8D624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333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2017-10-12T13:53:11Z</dcterms:created>
  <dcterms:modified xsi:type="dcterms:W3CDTF">2017-10-12T13:53:32Z</dcterms:modified>
</cp:coreProperties>
</file>