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20-4DD9-A5B7-09E4565F8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846504"/>
        <c:axId val="241848472"/>
      </c:radarChart>
      <c:catAx>
        <c:axId val="24184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48472"/>
        <c:crosses val="autoZero"/>
        <c:auto val="1"/>
        <c:lblAlgn val="ctr"/>
        <c:lblOffset val="100"/>
        <c:noMultiLvlLbl val="0"/>
      </c:catAx>
      <c:valAx>
        <c:axId val="24184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4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4177</c:v>
                </c:pt>
                <c:pt idx="1">
                  <c:v>4184</c:v>
                </c:pt>
                <c:pt idx="2">
                  <c:v>4186</c:v>
                </c:pt>
                <c:pt idx="3">
                  <c:v>4189</c:v>
                </c:pt>
                <c:pt idx="4">
                  <c:v>4194</c:v>
                </c:pt>
                <c:pt idx="5">
                  <c:v>4197</c:v>
                </c:pt>
                <c:pt idx="6">
                  <c:v>4199</c:v>
                </c:pt>
                <c:pt idx="7">
                  <c:v>4199</c:v>
                </c:pt>
                <c:pt idx="8">
                  <c:v>4200</c:v>
                </c:pt>
                <c:pt idx="9">
                  <c:v>4203</c:v>
                </c:pt>
                <c:pt idx="10">
                  <c:v>4204</c:v>
                </c:pt>
                <c:pt idx="11">
                  <c:v>4208</c:v>
                </c:pt>
                <c:pt idx="12">
                  <c:v>4211</c:v>
                </c:pt>
                <c:pt idx="13">
                  <c:v>4215</c:v>
                </c:pt>
                <c:pt idx="14">
                  <c:v>4220</c:v>
                </c:pt>
                <c:pt idx="15">
                  <c:v>4223</c:v>
                </c:pt>
                <c:pt idx="16">
                  <c:v>4225</c:v>
                </c:pt>
                <c:pt idx="17">
                  <c:v>4226</c:v>
                </c:pt>
                <c:pt idx="18">
                  <c:v>4235</c:v>
                </c:pt>
                <c:pt idx="19">
                  <c:v>4238</c:v>
                </c:pt>
                <c:pt idx="20">
                  <c:v>4237</c:v>
                </c:pt>
                <c:pt idx="21">
                  <c:v>4241</c:v>
                </c:pt>
                <c:pt idx="22">
                  <c:v>4244</c:v>
                </c:pt>
                <c:pt idx="23">
                  <c:v>4247</c:v>
                </c:pt>
                <c:pt idx="24">
                  <c:v>4252</c:v>
                </c:pt>
                <c:pt idx="25">
                  <c:v>4255</c:v>
                </c:pt>
                <c:pt idx="26">
                  <c:v>4258</c:v>
                </c:pt>
                <c:pt idx="27">
                  <c:v>4263</c:v>
                </c:pt>
                <c:pt idx="28">
                  <c:v>4267</c:v>
                </c:pt>
                <c:pt idx="29">
                  <c:v>4277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3F-4B66-8C23-E36AB30BF6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445712"/>
        <c:axId val="289447680"/>
      </c:lineChart>
      <c:dateAx>
        <c:axId val="289445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7680"/>
        <c:crosses val="autoZero"/>
        <c:auto val="1"/>
        <c:lblOffset val="100"/>
        <c:baseTimeUnit val="days"/>
      </c:dateAx>
      <c:valAx>
        <c:axId val="28944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76-4950-8765-3314C1988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49976"/>
        <c:axId val="289443744"/>
      </c:barChart>
      <c:catAx>
        <c:axId val="28944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3744"/>
        <c:crosses val="autoZero"/>
        <c:auto val="1"/>
        <c:lblAlgn val="ctr"/>
        <c:lblOffset val="100"/>
        <c:noMultiLvlLbl val="0"/>
      </c:catAx>
      <c:valAx>
        <c:axId val="28944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4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AC-48A4-A0DD-A85548CF9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56096"/>
        <c:axId val="291157080"/>
      </c:lineChart>
      <c:catAx>
        <c:axId val="29115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7080"/>
        <c:crosses val="autoZero"/>
        <c:auto val="1"/>
        <c:lblAlgn val="ctr"/>
        <c:lblOffset val="100"/>
        <c:noMultiLvlLbl val="0"/>
      </c:catAx>
      <c:valAx>
        <c:axId val="29115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A2-4034-814F-93EA87C59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56752"/>
        <c:axId val="291155440"/>
      </c:lineChart>
      <c:catAx>
        <c:axId val="29115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5440"/>
        <c:crosses val="autoZero"/>
        <c:auto val="1"/>
        <c:lblAlgn val="ctr"/>
        <c:lblOffset val="100"/>
        <c:noMultiLvlLbl val="0"/>
      </c:catAx>
      <c:valAx>
        <c:axId val="29115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D-4127-8572-43853FFEF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240144"/>
        <c:axId val="291239816"/>
      </c:barChart>
      <c:catAx>
        <c:axId val="29124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39816"/>
        <c:crosses val="autoZero"/>
        <c:auto val="1"/>
        <c:lblAlgn val="ctr"/>
        <c:lblOffset val="100"/>
        <c:noMultiLvlLbl val="0"/>
      </c:catAx>
      <c:valAx>
        <c:axId val="29123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4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C-46F3-BE76-4E2A395F8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236536"/>
        <c:axId val="291242112"/>
      </c:barChart>
      <c:catAx>
        <c:axId val="29123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42112"/>
        <c:crosses val="autoZero"/>
        <c:auto val="1"/>
        <c:lblAlgn val="ctr"/>
        <c:lblOffset val="100"/>
        <c:noMultiLvlLbl val="0"/>
      </c:catAx>
      <c:valAx>
        <c:axId val="2912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3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F-4E76-8C9A-9E1480BD71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239160"/>
        <c:axId val="243178856"/>
      </c:barChart>
      <c:catAx>
        <c:axId val="29123916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78856"/>
        <c:crosses val="autoZero"/>
        <c:auto val="1"/>
        <c:lblAlgn val="ctr"/>
        <c:lblOffset val="100"/>
        <c:noMultiLvlLbl val="0"/>
      </c:catAx>
      <c:valAx>
        <c:axId val="24317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3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10F-489F-A653-C549006CB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37584"/>
        <c:axId val="290539552"/>
      </c:barChart>
      <c:catAx>
        <c:axId val="2905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39552"/>
        <c:crosses val="autoZero"/>
        <c:auto val="1"/>
        <c:lblAlgn val="ctr"/>
        <c:lblOffset val="100"/>
        <c:noMultiLvlLbl val="0"/>
      </c:catAx>
      <c:valAx>
        <c:axId val="29053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E-4A1B-8765-FC4B54D1CF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8E-4A1B-8765-FC4B54D1C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892288"/>
        <c:axId val="242890648"/>
      </c:barChart>
      <c:catAx>
        <c:axId val="2428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90648"/>
        <c:crosses val="autoZero"/>
        <c:auto val="1"/>
        <c:lblAlgn val="ctr"/>
        <c:lblOffset val="100"/>
        <c:noMultiLvlLbl val="0"/>
      </c:catAx>
      <c:valAx>
        <c:axId val="24289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9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DE788-9069-4AF4-B2DD-278F52B92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A362DD-77C9-449F-A5F9-D576F95715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89876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CCFB0-945B-4D94-ABD8-0E2B70204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2AA901-7263-48D7-9C7E-1E3BB12D28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92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31692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34923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1159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673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93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41640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92518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913752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36881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640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0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38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0B8F1-F95E-48C9-9531-F0EC62972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188425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F7CB5-F756-4030-BA45-AEE3B4497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A417D-2F4A-4B19-AE6C-4CFFCBAE0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047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3BF5D-7738-4D43-9D10-A75E376EA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6C44A-18D0-445D-AF85-3438FEA5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85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88FA-42B7-4E71-A1AC-E8BB52595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67858-B122-4C97-A5FA-2BB0154368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414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8E576-1A78-46CB-8BC7-60004BF32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E714B-3409-44DD-A944-627204FA4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088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E941-801E-469B-801C-C3DE6EB02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7E1B8D-266B-453A-B6F7-3461A19F6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213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F7553-0508-4E14-A1AD-7185BD419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9C7CA-3272-45DC-8CCA-7069D4B7C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09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66E0-266B-4E32-8684-0A5D00070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83166D-BD0F-4C35-9255-62781E3C4C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6288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32066-EBFF-43E3-87B9-BB6033C58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8768F-EF91-4F48-9C03-15CB6F0E4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13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787B6-31A0-4187-9EB9-E6DB6596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A24D1F-46C0-4EEC-B355-BCD9762C41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287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1F4E5-B586-4A01-B698-8C6D692D0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C645D-8A90-4866-AB75-0DFAEF06B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87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5493E-48DD-47D9-98BC-26F47A005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EE4D00-7742-425E-9368-2FF8A8FD65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9603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75168-56D6-496B-B79F-F9F2EE021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2A4C8B-2154-40AA-8951-CBFF86D2B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929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800A-7739-4B8A-BA74-933E8CE1A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18C9F-C147-4515-A780-720495E80E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5701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D40E0-CFD5-40D6-A7B5-E270CF1D4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133B0-2696-490C-BE6E-C73C4CF23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710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48198-B94C-46D2-8479-130CDA384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0817E7-8FDB-432A-A13D-4CBD402BE3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4596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874EC-6EC0-4355-A7A9-943A20068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7D031-8BC6-428C-8C69-30484BA4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369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3079-FAAC-4171-A0A2-2963AA60E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1A85D-315D-431D-97F4-19F29F40D7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765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C2DBC-07EC-4525-8B4D-3E6874139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FC503-289B-40B5-B980-A55955312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195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BF8F7-8DFD-4933-B561-63B7A7B8E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CD4FC9-DAD3-41AE-98A2-FC3391D7C0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259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913CC-9009-4EE2-B487-D15C910BF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20C1C-AD5A-4046-A244-43B90BE26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024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2017-10-12T13:43:26Z</dcterms:created>
  <dcterms:modified xsi:type="dcterms:W3CDTF">2017-10-12T13:43:44Z</dcterms:modified>
</cp:coreProperties>
</file>