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461498</c:v>
                </c:pt>
                <c:pt idx="1">
                  <c:v>461758</c:v>
                </c:pt>
                <c:pt idx="2">
                  <c:v>462030</c:v>
                </c:pt>
                <c:pt idx="3">
                  <c:v>462274</c:v>
                </c:pt>
                <c:pt idx="4">
                  <c:v>462512</c:v>
                </c:pt>
                <c:pt idx="5">
                  <c:v>462750</c:v>
                </c:pt>
                <c:pt idx="6">
                  <c:v>462959</c:v>
                </c:pt>
                <c:pt idx="7">
                  <c:v>463244</c:v>
                </c:pt>
                <c:pt idx="8">
                  <c:v>463561</c:v>
                </c:pt>
                <c:pt idx="9">
                  <c:v>463865</c:v>
                </c:pt>
                <c:pt idx="10">
                  <c:v>464157</c:v>
                </c:pt>
                <c:pt idx="11">
                  <c:v>464396</c:v>
                </c:pt>
                <c:pt idx="12">
                  <c:v>464625</c:v>
                </c:pt>
                <c:pt idx="13">
                  <c:v>464879</c:v>
                </c:pt>
                <c:pt idx="14">
                  <c:v>465227</c:v>
                </c:pt>
                <c:pt idx="15">
                  <c:v>465645</c:v>
                </c:pt>
                <c:pt idx="16">
                  <c:v>465951</c:v>
                </c:pt>
                <c:pt idx="17">
                  <c:v>466270</c:v>
                </c:pt>
                <c:pt idx="18">
                  <c:v>466559</c:v>
                </c:pt>
                <c:pt idx="19">
                  <c:v>466832</c:v>
                </c:pt>
                <c:pt idx="20">
                  <c:v>466882</c:v>
                </c:pt>
                <c:pt idx="21">
                  <c:v>466908</c:v>
                </c:pt>
                <c:pt idx="22">
                  <c:v>466949</c:v>
                </c:pt>
                <c:pt idx="23">
                  <c:v>466998</c:v>
                </c:pt>
                <c:pt idx="24">
                  <c:v>467026</c:v>
                </c:pt>
                <c:pt idx="25">
                  <c:v>467040</c:v>
                </c:pt>
                <c:pt idx="26">
                  <c:v>467059</c:v>
                </c:pt>
                <c:pt idx="27">
                  <c:v>467077</c:v>
                </c:pt>
                <c:pt idx="28">
                  <c:v>467178</c:v>
                </c:pt>
                <c:pt idx="29">
                  <c:v>467316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6A-4333-8EC5-735E6773A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012440"/>
        <c:axId val="285015392"/>
      </c:lineChart>
      <c:dateAx>
        <c:axId val="285012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15392"/>
        <c:crosses val="autoZero"/>
        <c:auto val="1"/>
        <c:lblOffset val="100"/>
        <c:baseTimeUnit val="days"/>
      </c:dateAx>
      <c:valAx>
        <c:axId val="28501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1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7D-4E0E-AE01-D057025E0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016704"/>
        <c:axId val="285017032"/>
      </c:radarChart>
      <c:catAx>
        <c:axId val="28501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17032"/>
        <c:crosses val="autoZero"/>
        <c:auto val="1"/>
        <c:lblAlgn val="ctr"/>
        <c:lblOffset val="100"/>
        <c:noMultiLvlLbl val="0"/>
      </c:catAx>
      <c:valAx>
        <c:axId val="28501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1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2.1890944084894001E-2</c:v>
                </c:pt>
                <c:pt idx="1">
                  <c:v>0.14394707426758999</c:v>
                </c:pt>
                <c:pt idx="2">
                  <c:v>0</c:v>
                </c:pt>
                <c:pt idx="3">
                  <c:v>6.4913708044107002E-3</c:v>
                </c:pt>
                <c:pt idx="4">
                  <c:v>8.0018512390974995E-3</c:v>
                </c:pt>
                <c:pt idx="5">
                  <c:v>0</c:v>
                </c:pt>
                <c:pt idx="6">
                  <c:v>0</c:v>
                </c:pt>
                <c:pt idx="7">
                  <c:v>7.2338431573241999E-3</c:v>
                </c:pt>
                <c:pt idx="8">
                  <c:v>0</c:v>
                </c:pt>
                <c:pt idx="9">
                  <c:v>3.1269341165764001E-3</c:v>
                </c:pt>
                <c:pt idx="10">
                  <c:v>0</c:v>
                </c:pt>
                <c:pt idx="11">
                  <c:v>8.1847866355358005E-3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1.4287678649696E-2</c:v>
                </c:pt>
                <c:pt idx="16">
                  <c:v>8.5874134281384001E-3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6.8543472626521997E-3</c:v>
                </c:pt>
                <c:pt idx="21">
                  <c:v>0</c:v>
                </c:pt>
                <c:pt idx="22">
                  <c:v>8.5666312579241004E-3</c:v>
                </c:pt>
                <c:pt idx="23">
                  <c:v>1.3491144027599E-2</c:v>
                </c:pt>
                <c:pt idx="24">
                  <c:v>6.6379450635101001E-3</c:v>
                </c:pt>
                <c:pt idx="25">
                  <c:v>4.4964702708374001E-3</c:v>
                </c:pt>
                <c:pt idx="26">
                  <c:v>0</c:v>
                </c:pt>
                <c:pt idx="27">
                  <c:v>0</c:v>
                </c:pt>
                <c:pt idx="28">
                  <c:v>4.5383803548071998E-2</c:v>
                </c:pt>
                <c:pt idx="29">
                  <c:v>3.6383326163677999E-3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DA-48D6-B3D7-903D679AC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86800"/>
        <c:axId val="287582536"/>
      </c:lineChart>
      <c:dateAx>
        <c:axId val="28758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2536"/>
        <c:crosses val="autoZero"/>
        <c:auto val="1"/>
        <c:lblOffset val="100"/>
        <c:baseTimeUnit val="days"/>
      </c:dateAx>
      <c:valAx>
        <c:axId val="28758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200</c:v>
                </c:pt>
                <c:pt idx="1">
                  <c:v>235</c:v>
                </c:pt>
                <c:pt idx="2">
                  <c:v>233</c:v>
                </c:pt>
                <c:pt idx="3">
                  <c:v>221</c:v>
                </c:pt>
                <c:pt idx="4">
                  <c:v>195</c:v>
                </c:pt>
                <c:pt idx="5">
                  <c:v>190</c:v>
                </c:pt>
                <c:pt idx="6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9-42D8-973E-C6CCF3871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586144"/>
        <c:axId val="233311280"/>
      </c:barChart>
      <c:catAx>
        <c:axId val="28758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11280"/>
        <c:crosses val="autoZero"/>
        <c:auto val="1"/>
        <c:lblAlgn val="ctr"/>
        <c:lblOffset val="100"/>
        <c:noMultiLvlLbl val="0"/>
      </c:catAx>
      <c:valAx>
        <c:axId val="23331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8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239</c:v>
                </c:pt>
                <c:pt idx="1">
                  <c:v>260</c:v>
                </c:pt>
                <c:pt idx="2">
                  <c:v>272</c:v>
                </c:pt>
                <c:pt idx="3">
                  <c:v>244</c:v>
                </c:pt>
                <c:pt idx="4">
                  <c:v>238</c:v>
                </c:pt>
                <c:pt idx="5">
                  <c:v>238</c:v>
                </c:pt>
                <c:pt idx="6">
                  <c:v>209</c:v>
                </c:pt>
                <c:pt idx="7">
                  <c:v>285</c:v>
                </c:pt>
                <c:pt idx="8">
                  <c:v>317</c:v>
                </c:pt>
                <c:pt idx="9">
                  <c:v>304</c:v>
                </c:pt>
                <c:pt idx="10">
                  <c:v>292</c:v>
                </c:pt>
                <c:pt idx="11">
                  <c:v>239</c:v>
                </c:pt>
                <c:pt idx="12">
                  <c:v>229</c:v>
                </c:pt>
                <c:pt idx="13">
                  <c:v>254</c:v>
                </c:pt>
                <c:pt idx="14">
                  <c:v>348</c:v>
                </c:pt>
                <c:pt idx="15">
                  <c:v>418</c:v>
                </c:pt>
                <c:pt idx="16">
                  <c:v>306</c:v>
                </c:pt>
                <c:pt idx="17">
                  <c:v>319</c:v>
                </c:pt>
                <c:pt idx="18">
                  <c:v>289</c:v>
                </c:pt>
                <c:pt idx="19">
                  <c:v>273</c:v>
                </c:pt>
                <c:pt idx="20">
                  <c:v>50</c:v>
                </c:pt>
                <c:pt idx="21">
                  <c:v>26</c:v>
                </c:pt>
                <c:pt idx="22">
                  <c:v>41</c:v>
                </c:pt>
                <c:pt idx="23">
                  <c:v>49</c:v>
                </c:pt>
                <c:pt idx="24">
                  <c:v>28</c:v>
                </c:pt>
                <c:pt idx="25">
                  <c:v>14</c:v>
                </c:pt>
                <c:pt idx="26">
                  <c:v>19</c:v>
                </c:pt>
                <c:pt idx="27">
                  <c:v>18</c:v>
                </c:pt>
                <c:pt idx="28">
                  <c:v>101</c:v>
                </c:pt>
                <c:pt idx="29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27-47E7-90D5-7A6D8A79F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83632"/>
        <c:axId val="286884288"/>
      </c:lineChart>
      <c:dateAx>
        <c:axId val="286883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84288"/>
        <c:crosses val="autoZero"/>
        <c:auto val="1"/>
        <c:lblOffset val="100"/>
        <c:baseTimeUnit val="days"/>
      </c:dateAx>
      <c:valAx>
        <c:axId val="28688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8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19-4D0B-B186-FF942A5304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126728"/>
        <c:axId val="350127056"/>
      </c:lineChart>
      <c:dateAx>
        <c:axId val="35012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27056"/>
        <c:crosses val="autoZero"/>
        <c:auto val="1"/>
        <c:lblOffset val="100"/>
        <c:baseTimeUnit val="days"/>
      </c:dateAx>
      <c:valAx>
        <c:axId val="35012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2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6E-4016-9EEE-E99251D8F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110000"/>
        <c:axId val="350109016"/>
      </c:barChart>
      <c:catAx>
        <c:axId val="35011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09016"/>
        <c:crosses val="autoZero"/>
        <c:auto val="1"/>
        <c:lblAlgn val="ctr"/>
        <c:lblOffset val="100"/>
        <c:noMultiLvlLbl val="0"/>
      </c:catAx>
      <c:valAx>
        <c:axId val="35010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1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2.4870426156367E-2</c:v>
                </c:pt>
                <c:pt idx="1">
                  <c:v>5.4513964403349997E-2</c:v>
                </c:pt>
                <c:pt idx="2">
                  <c:v>7.1058360446762999E-3</c:v>
                </c:pt>
                <c:pt idx="3">
                  <c:v>6.5890479686998996E-3</c:v>
                </c:pt>
                <c:pt idx="4">
                  <c:v>6.8905076796860996E-3</c:v>
                </c:pt>
                <c:pt idx="6">
                  <c:v>6.8905076796860996E-3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D8-494B-B36E-8A0F0E156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108688"/>
        <c:axId val="350114920"/>
      </c:barChart>
      <c:catAx>
        <c:axId val="35010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14920"/>
        <c:crosses val="autoZero"/>
        <c:auto val="1"/>
        <c:lblAlgn val="ctr"/>
        <c:lblOffset val="100"/>
        <c:noMultiLvlLbl val="0"/>
      </c:catAx>
      <c:valAx>
        <c:axId val="35011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0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DC-4A2E-9285-3BEF5F86A2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DC-4A2E-9285-3BEF5F86A2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DC-4A2E-9285-3BEF5F86A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112296"/>
        <c:axId val="350112624"/>
      </c:barChart>
      <c:catAx>
        <c:axId val="35011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12624"/>
        <c:crosses val="autoZero"/>
        <c:auto val="1"/>
        <c:lblAlgn val="ctr"/>
        <c:lblOffset val="100"/>
        <c:noMultiLvlLbl val="0"/>
      </c:catAx>
      <c:valAx>
        <c:axId val="35011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1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8.1839405242891006E-3</c:v>
                </c:pt>
                <c:pt idx="11">
                  <c:v>1.1168309813222E-2</c:v>
                </c:pt>
                <c:pt idx="12">
                  <c:v>9.3325637557682001E-3</c:v>
                </c:pt>
                <c:pt idx="13">
                  <c:v>8.1839405242891006E-3</c:v>
                </c:pt>
                <c:pt idx="14">
                  <c:v>8.8300410919961003E-3</c:v>
                </c:pt>
                <c:pt idx="15">
                  <c:v>6.0001206054392998E-2</c:v>
                </c:pt>
                <c:pt idx="16">
                  <c:v>4.5657773451296998E-2</c:v>
                </c:pt>
                <c:pt idx="17">
                  <c:v>7.9685736683866998E-3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13-4BA0-82C1-94DBB05EB1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312592"/>
        <c:axId val="354864912"/>
      </c:lineChart>
      <c:catAx>
        <c:axId val="23331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64912"/>
        <c:crosses val="autoZero"/>
        <c:auto val="1"/>
        <c:lblAlgn val="ctr"/>
        <c:lblOffset val="100"/>
        <c:noMultiLvlLbl val="0"/>
      </c:catAx>
      <c:valAx>
        <c:axId val="35486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31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7</c:v>
                </c:pt>
                <c:pt idx="12">
                  <c:v>3</c:v>
                </c:pt>
                <c:pt idx="13">
                  <c:v>2</c:v>
                </c:pt>
                <c:pt idx="14">
                  <c:v>4</c:v>
                </c:pt>
                <c:pt idx="15">
                  <c:v>5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70-43BF-B26C-70DF43EFC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63272"/>
        <c:axId val="354871144"/>
      </c:lineChart>
      <c:catAx>
        <c:axId val="35486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1144"/>
        <c:crosses val="autoZero"/>
        <c:auto val="1"/>
        <c:lblAlgn val="ctr"/>
        <c:lblOffset val="100"/>
        <c:noMultiLvlLbl val="0"/>
      </c:catAx>
      <c:valAx>
        <c:axId val="35487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6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1.6054198255138999E-2</c:v>
                </c:pt>
                <c:pt idx="2">
                  <c:v>2.5656414794163002E-2</c:v>
                </c:pt>
                <c:pt idx="3">
                  <c:v>0</c:v>
                </c:pt>
                <c:pt idx="4">
                  <c:v>8.1826716853719995E-3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1-4728-88D3-584B74AD6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868192"/>
        <c:axId val="354869176"/>
      </c:barChart>
      <c:catAx>
        <c:axId val="35486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69176"/>
        <c:crosses val="autoZero"/>
        <c:auto val="1"/>
        <c:lblAlgn val="ctr"/>
        <c:lblOffset val="100"/>
        <c:noMultiLvlLbl val="0"/>
      </c:catAx>
      <c:valAx>
        <c:axId val="35486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6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7-442C-9FD8-D0EAA82B61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7-442C-9FD8-D0EAA82B61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27-442C-9FD8-D0EAA82B61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27-442C-9FD8-D0EAA82B61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27-442C-9FD8-D0EAA82B61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27-442C-9FD8-D0EAA82B61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27-442C-9FD8-D0EAA82B616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C27-442C-9FD8-D0EAA82B61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4872128"/>
        <c:axId val="354872784"/>
      </c:barChart>
      <c:catAx>
        <c:axId val="35487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2784"/>
        <c:crosses val="autoZero"/>
        <c:auto val="1"/>
        <c:lblAlgn val="ctr"/>
        <c:lblOffset val="100"/>
        <c:noMultiLvlLbl val="0"/>
      </c:catAx>
      <c:valAx>
        <c:axId val="35487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7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5E-46DD-AE57-35CB4B4732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318792"/>
        <c:axId val="336317480"/>
      </c:barChart>
      <c:catAx>
        <c:axId val="33631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17480"/>
        <c:crosses val="autoZero"/>
        <c:auto val="1"/>
        <c:lblAlgn val="ctr"/>
        <c:lblOffset val="100"/>
        <c:noMultiLvlLbl val="0"/>
      </c:catAx>
      <c:valAx>
        <c:axId val="33631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1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F1377-FF95-4FE6-AEA0-E2EA9D5547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0BB8AB-05BE-4585-AA51-B872EFCF2C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83371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6B52-F75E-48D2-B633-0B580D065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2F700-5622-4D3E-954E-1EE912EAC7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510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01940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9889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2890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595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8912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9285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072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5667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2535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1840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1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713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3BD3C-4D1E-4655-B8B5-DF64928D2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472359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26BE4-657E-4F02-93B5-BD839644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94234A-795B-4F26-8138-928F4864CE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118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4723B-3C55-4BE3-AE18-8DA6EF7E8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53EAD-2EE6-4FEF-8C3E-B19EF1D02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1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DB634-D73D-4B83-A70D-F7DCE41C1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F97A93-7F40-457E-AB80-59636DBCA9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0597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735EC-341B-42CB-A34A-7138F207A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60090-9CD3-4297-866F-CB6075BE1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595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4A7F4-FBAE-4709-B6AD-2520FE23C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3595B6-EBB8-4367-A0C8-E9C9E802B9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422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DA0FD-410C-4935-AF7B-03482538C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2DB5E-CD01-4C50-A02F-3C2FFE4EA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93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039B7-2F87-423B-849C-9B9BB81AE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026A9C-5168-423C-BD9F-4ADE852496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1226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40A14-DEAB-406C-8F24-C60D57826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03A54-7A90-4762-ABE3-FEA5550FD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17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E96D-2F9D-4609-84F3-209D64885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080827-9841-4A21-B525-47B706168D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9459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3DB7A-2161-4F77-A775-6E7129E3E0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23D8B-E91D-4E1E-861C-8E5AD2F11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159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6A7CE-4B8D-4842-9F27-0F912FD5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C43AE-E2BE-4E16-A8C1-83F517253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954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44481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478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7619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358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014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444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6430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359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54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- 2017-09-12 15:23:48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🏆📸 Les presentamos al trabajo ganador del 1° premio del 18° #ConcursoFotográfico #GentedemiCiudad: Colectivo M.A.F.I.A, "Nuestra Plaza". Felicitaciones y gracias por participar!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3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- 2017-10-09 16:33:10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Si tenés hasta 25 años y te encontrás estudiando alguna carrera universitaria de Ciencias Económicas o Marketing, te estamos buscando para participar del Programa de Jóvenes Estudiantes!
Inscribite aquí, te esperamos: https://goo.gl/vmMif1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485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- 2017-09-12 15:05:00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hinchas de Racing Club - Oficial! ⚽💙
https://goo.gl/uM68oq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6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- 2017-09-11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te esperamos para pedalear juntos! 🌳🚵😎😁
🚲  Inscribite ➡️ https://goo.gl/hGZVN2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3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- 2017-09-26 14:21:13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#Inmueble, ideal para inversionistas.
Miércoles 25 de octubre - 10:30 hs, Auditorio Santa María de los Buenos Ayres, Esmeralda 660, CABA.
Conocé más aquí: https://goo.gl/EJw8Pk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00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43A55-610A-4185-8833-DCB287B2C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629675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C52A7-88E7-461D-9F2A-E4AA56E7B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859341-A3F1-4A0D-87A5-8F8F812318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54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63438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235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373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537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972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548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070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517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80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- 2017-10-04 12:07:20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Feria de Empleo | Universidad y Empleo en la UBA y estaremos allí!  Agendalo: 11/10 en la Facultad de Ciencias Económicas de la UBA. Te esperamos! Conocé más ➡️ https://www.universidadyempleo.com.ar/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20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- 2017-10-05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🍅🍆🍞🍫💡📒🔨🌱🛒... Prepará la listita, el finde vamos a COTO! #Descuento #SinTope! https://goo.gl/zZNJRC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72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- 2017-09-26 14:45:04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de la artista Josie Watson!
Conocé más: https://goo.gl/rxg3rK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70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- 2017-10-03 13:59:56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próximo 10 de octubre hay una nueva #Subasta de #Alhajas y estás invitado. Te esperamos a las 13 hs. en el 
Auditorio Santa María de los Buenos Ayres, Esmeralda 660.
💍Conocé más y mirá el catálogo aquí ➡️ https://goo.gl/nQ992q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99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7C04B-BABF-44B1-BB39-F1DA49FB5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791610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3F36-DB11-44E3-B7D6-0870F6B51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AB594-E074-46BC-978D-E30B1B53BC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121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62776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206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042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919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209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8563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4585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684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93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- 2017-09-27 11:00:00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"CAJAS y RETABLOS - 1994 - 2008 SELECCIÓN" del artista BLAS VIDAL.
📅 Inauguración jueves 5 de Octubre a las 13 hs. Podés visitarla hasta el 31 de Octubre en Esmeralda 660, CABA.
➡️ El artista dará una charla el jueves 19 a las 16 hs. en la Sala Florencio Molina Campos, Esmeralda 660, CABA.
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37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- 2017-09-22 10:17:21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Pasate por el Abasto Shopping que la primavera se vino con todo! 
🌼🌸🌺🍀🛍️😎 https://goo.gl/qHfF6v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2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- 2017-09-15 17:28:20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olvides! El domingo te esperamos para pedalear juntos! 🌳🚵😎😁 🚲 Inscribite ➡️ https://goo.gl/hGZVN2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01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- 2017-09-18 13:18:03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 de Racing Club - Oficial! ⚽ ¿Todavía no participaste? 💙 https://goo.gl/uM68oq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70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- 2017-09-14 11:52:27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viene un nuevo 30% y sin tope! Elegí el shopping y aprovechá 😎 ➡️ 🕶️👕👖🧣🧥🛍️ ➡️ https://goo.gl/gu4ijR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123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115842-4CBD-404A-97CD-3B605B8A0C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813216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C3FF7-F528-4BEF-98B7-C4A75BD51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89111-2A5D-4571-BDBF-44CE5F61B9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902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19015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610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01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3998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99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970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21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532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6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- 2017-09-11 12:02:59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y pasado estamos de promo!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63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- 2017-10-01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 de Club Atlético Independiente! Si esta tarde vas a la cancha, te esperamos en el espacio Rojo Fan Fest ⚽😁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24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- 2017-09-18 15:51:26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#Inmuebles. Oportunidad para inversionistas! Miércoles 20/09, 10:30 hs. en el Auditorio Santa María de los Buenos Ayres, Esmeralda 660, CABA. Conocé más: https://goo.gl/ncB4Sf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03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- 2017-10-05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Hacé tus consultas desde donde quieras!
Ingresá a Home Banking ➡️ https://goo.gl/yrBCuc ➡️ seleccioná la tarjeta de crédito ➡️ hacé click en la opción “Adherir Resumen Electrónico”.y listo!
https://goo.gl/CUi5f5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2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- 2017-09-14 14:33:29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Ingresá a Home Banking ➡️ seleccioná tu tarjeta de crédito ➡️ hacé click en la opción 👉Adherir Resumen Electrónico y listo 👏 #HacelaBien 💻➡️ https://goo.gl/Gs3HTK
https://goo.gl/to891d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218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90C09-2B86-435B-83BA-F69910A55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657690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76F3D-2A10-48C4-B7C2-A38529529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E29D85-133E-45A5-BD67-ADB88F62D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09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2079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48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125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12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798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788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581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343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72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- 2017-10-06 11:31:39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SUBASTA EXTRAORDINARIA. Miércoles 18 de octubre, 18 hs. Auditorio Santa María de los Buenos Ayres, Esmeralda 660, CABA.
Exhibición: 9 al 17 de octubre, lunes a domingo, 10 a 18 hs. Conocé más aquí ➡️ https://goo.gl/Ct35eC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3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- 2017-09-20 11:48:08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a los hinchas de Racing Club - Oficial ganadores! Felicitaciones a todos 😁⚽🏆💙 Muy pronto los contactaremos! https://goo.gl/dUXVik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- 2017-10-09 16:05:37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nuestras próximas #Subastas de #Rezagos. Agendate el miércoles 11 de octubre a partir de las 11 hs. en Esmeralda 660, CABA. Conocé más: https://goo.gl/HUsxVT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62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- 2017-10-10 11:30:00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#Alhajas 💍
📆 Miércoles 18 octubre - 17:30 hs. en Esmeralda 660, CABA.
Mirá el catálogo y conocé más acá: https://goo.gl/1jTMxZ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99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- 2017-09-20 15:02:01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36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68707-BDC5-4088-8BB1-B59177CA4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97739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03750-AB7C-4ADF-B24E-D1329F799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38729-A5DF-4DC7-A57B-007522F5D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37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18100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549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735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5361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121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845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9651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305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95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- 2017-10-05 14:00:00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subasta de veinte importantes lotes de campos en Establecimiento General Paz, Campo Ordoñez, Localidad de Unión, Provincia de Córdoba.
Jueves 9 de noviembre, 11 hs, en la Sociedad Rural de Bell Ville, Ruta provincial N° 3 Km 184, Localidad de Bell Ville, Provincia de Córdoba. Conocé más aquí: https://goo.gl/sMkuFj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22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F0BA5-FAE3-4401-BE03-D6E54E7C1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092497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30AB-DBCE-4787-8751-9AA492C2F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B5A93A-EE98-42FE-A7C3-085A8A903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9824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6A205-24CA-4CD7-8CBC-A81F84D98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658B2-1BC2-47F2-9E9E-782C99C4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97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54C64-B043-4FE2-95B6-2A5D3BC70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E4D545-78AA-4938-8613-7E0281E496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60675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14F93-A15E-4AA8-BA18-B798AE7E8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603D9-61C2-42DA-B3CC-9DD974A22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3498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33AD2-3839-4A9E-8307-74F4F7408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D8F7B0-3986-454C-AD66-54594BB12B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822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8648D-6C48-4CFE-B9D3-FFB787722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4D083-F253-42D2-ABF0-C72A4662D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958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FCF8A-063E-43E0-87B4-7AFBCF3D4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092656-B9F1-4215-A2FE-315F2F9FA2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900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78FD1-7BA1-4880-836A-17CD9B609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BEE86-3E63-474F-9B04-F9DFDAECA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689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B760E-CCC7-44E6-94BC-4F3821845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E96FD1-BA28-42D2-8A55-F171D124D2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538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336FAC-4A47-4185-9410-3FBB591D58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7395C-E435-469A-AC96-29B544559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438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9ADE9-7D2E-4499-B4B7-588AEC4F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F4EE5F-F75F-4CBC-BF4C-4970BB44AA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4084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0E1EA-6BA2-4695-9116-C71EC0E6E8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A6DD-6E77-4822-8EE1-220B6D27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12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39168-2F77-45C8-B451-AB16177FC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1F6048-0DF0-46F2-915A-104CFC805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3307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057B8-EF36-4A09-904D-2A1C53D1B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0D7F4-6F49-4E40-947F-14B4B5C8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657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CCFB9-8E43-4B64-98F0-D477A474C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88C30C-D0FD-48DF-ACBB-ACF074C571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4652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136C5-ECA2-419B-B2B3-5F664B0BA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49D80-D00C-45D1-9B7D-438310408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50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0376-37B2-4F3A-8DD6-16F43858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B2AF3-6639-424B-B311-646160F1BE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812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853707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8940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554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854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129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68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Natalia Zbinder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75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Seba Anap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55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Gabilondo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2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Victoria Fabrice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48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Ente Lopez Johnson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1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Brendan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65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Martín Lebuchorskyj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2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Florencia Mazza Ramsay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35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Matias Martoni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33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Leo Cuevas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987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AA532-7E71-4E5B-8633-C6977EE76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630376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D3AD-ED55-499A-91C0-CDE0C97D9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53B405-B724-4BCD-BB20-7ED46A8F58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263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55333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5537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248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4753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9785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05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Marivé Franco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72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Verónica Buján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61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 Montiel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17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Florence Florence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Jhor Arce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522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80484-BE76-4CBB-ABD1-E89BC908A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903284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E0B2-837A-4465-94E1-820E45339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574F76-1935-41ED-A1D6-F3EFF94736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019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A1A4A-37DF-4F46-BFD1-74A8E4728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7C254-45F7-4FD8-92B9-700A0D30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94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837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2017-10-12T10:55:31Z</dcterms:created>
  <dcterms:modified xsi:type="dcterms:W3CDTF">2017-10-12T10:56:24Z</dcterms:modified>
</cp:coreProperties>
</file>