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2D-468A-B2B0-CB95F76109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845104"/>
        <c:axId val="283846744"/>
      </c:radarChart>
      <c:catAx>
        <c:axId val="28384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46744"/>
        <c:crosses val="autoZero"/>
        <c:auto val="1"/>
        <c:lblAlgn val="ctr"/>
        <c:lblOffset val="100"/>
        <c:noMultiLvlLbl val="0"/>
      </c:catAx>
      <c:valAx>
        <c:axId val="28384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4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60062</c:v>
                </c:pt>
                <c:pt idx="1">
                  <c:v>60070</c:v>
                </c:pt>
                <c:pt idx="2">
                  <c:v>60109</c:v>
                </c:pt>
                <c:pt idx="3">
                  <c:v>60127</c:v>
                </c:pt>
                <c:pt idx="4">
                  <c:v>60137</c:v>
                </c:pt>
                <c:pt idx="5">
                  <c:v>60148</c:v>
                </c:pt>
                <c:pt idx="6">
                  <c:v>60161</c:v>
                </c:pt>
                <c:pt idx="7">
                  <c:v>60171</c:v>
                </c:pt>
                <c:pt idx="8">
                  <c:v>60179</c:v>
                </c:pt>
                <c:pt idx="9">
                  <c:v>60192</c:v>
                </c:pt>
                <c:pt idx="10">
                  <c:v>60198</c:v>
                </c:pt>
                <c:pt idx="11">
                  <c:v>60198</c:v>
                </c:pt>
                <c:pt idx="12">
                  <c:v>60211</c:v>
                </c:pt>
                <c:pt idx="13">
                  <c:v>60219</c:v>
                </c:pt>
                <c:pt idx="14">
                  <c:v>60228</c:v>
                </c:pt>
                <c:pt idx="15">
                  <c:v>60236</c:v>
                </c:pt>
                <c:pt idx="16">
                  <c:v>60249</c:v>
                </c:pt>
                <c:pt idx="17">
                  <c:v>60258</c:v>
                </c:pt>
                <c:pt idx="18">
                  <c:v>60264</c:v>
                </c:pt>
                <c:pt idx="19">
                  <c:v>60265</c:v>
                </c:pt>
                <c:pt idx="20">
                  <c:v>60275</c:v>
                </c:pt>
                <c:pt idx="21">
                  <c:v>60289</c:v>
                </c:pt>
                <c:pt idx="22">
                  <c:v>60299</c:v>
                </c:pt>
                <c:pt idx="23">
                  <c:v>60306</c:v>
                </c:pt>
                <c:pt idx="24">
                  <c:v>60320</c:v>
                </c:pt>
                <c:pt idx="25">
                  <c:v>60326</c:v>
                </c:pt>
                <c:pt idx="26">
                  <c:v>60327</c:v>
                </c:pt>
                <c:pt idx="27">
                  <c:v>60330</c:v>
                </c:pt>
                <c:pt idx="28">
                  <c:v>60340</c:v>
                </c:pt>
                <c:pt idx="29">
                  <c:v>60336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E8-4987-A96C-8B11A54760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48600"/>
        <c:axId val="284344992"/>
      </c:lineChart>
      <c:dateAx>
        <c:axId val="284348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4992"/>
        <c:crosses val="autoZero"/>
        <c:auto val="1"/>
        <c:lblOffset val="100"/>
        <c:baseTimeUnit val="days"/>
      </c:dateAx>
      <c:valAx>
        <c:axId val="28434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8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8</c:v>
                </c:pt>
                <c:pt idx="2">
                  <c:v>39</c:v>
                </c:pt>
                <c:pt idx="3">
                  <c:v>18</c:v>
                </c:pt>
                <c:pt idx="4">
                  <c:v>10</c:v>
                </c:pt>
                <c:pt idx="5">
                  <c:v>11</c:v>
                </c:pt>
                <c:pt idx="6">
                  <c:v>13</c:v>
                </c:pt>
                <c:pt idx="7">
                  <c:v>10</c:v>
                </c:pt>
                <c:pt idx="8">
                  <c:v>8</c:v>
                </c:pt>
                <c:pt idx="9">
                  <c:v>13</c:v>
                </c:pt>
                <c:pt idx="10">
                  <c:v>6</c:v>
                </c:pt>
                <c:pt idx="11">
                  <c:v>0</c:v>
                </c:pt>
                <c:pt idx="12">
                  <c:v>13</c:v>
                </c:pt>
                <c:pt idx="13">
                  <c:v>8</c:v>
                </c:pt>
                <c:pt idx="14">
                  <c:v>9</c:v>
                </c:pt>
                <c:pt idx="15">
                  <c:v>8</c:v>
                </c:pt>
                <c:pt idx="16">
                  <c:v>13</c:v>
                </c:pt>
                <c:pt idx="17">
                  <c:v>9</c:v>
                </c:pt>
                <c:pt idx="18">
                  <c:v>6</c:v>
                </c:pt>
                <c:pt idx="19">
                  <c:v>1</c:v>
                </c:pt>
                <c:pt idx="20">
                  <c:v>10</c:v>
                </c:pt>
                <c:pt idx="21">
                  <c:v>14</c:v>
                </c:pt>
                <c:pt idx="22">
                  <c:v>10</c:v>
                </c:pt>
                <c:pt idx="23">
                  <c:v>7</c:v>
                </c:pt>
                <c:pt idx="24">
                  <c:v>14</c:v>
                </c:pt>
                <c:pt idx="25">
                  <c:v>6</c:v>
                </c:pt>
                <c:pt idx="26">
                  <c:v>1</c:v>
                </c:pt>
                <c:pt idx="27">
                  <c:v>3</c:v>
                </c:pt>
                <c:pt idx="28">
                  <c:v>10</c:v>
                </c:pt>
                <c:pt idx="29">
                  <c:v>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BCE-48CA-A7D8-65DEBF512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346960"/>
        <c:axId val="284347288"/>
      </c:lineChart>
      <c:dateAx>
        <c:axId val="284346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7288"/>
        <c:crosses val="autoZero"/>
        <c:auto val="1"/>
        <c:lblOffset val="100"/>
        <c:baseTimeUnit val="days"/>
      </c:dateAx>
      <c:valAx>
        <c:axId val="28434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4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18</c:v>
                </c:pt>
                <c:pt idx="3">
                  <c:v>12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BF-4DFC-943B-FD00394EE6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042496"/>
        <c:axId val="285043152"/>
      </c:barChart>
      <c:catAx>
        <c:axId val="28504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43152"/>
        <c:crosses val="autoZero"/>
        <c:auto val="1"/>
        <c:lblAlgn val="ctr"/>
        <c:lblOffset val="100"/>
        <c:noMultiLvlLbl val="0"/>
      </c:catAx>
      <c:valAx>
        <c:axId val="28504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04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3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51-4B3D-A735-535F0786C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162568"/>
        <c:axId val="286139392"/>
      </c:lineChart>
      <c:dateAx>
        <c:axId val="234162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9392"/>
        <c:crosses val="autoZero"/>
        <c:auto val="1"/>
        <c:lblOffset val="100"/>
        <c:baseTimeUnit val="days"/>
      </c:dateAx>
      <c:valAx>
        <c:axId val="286139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162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35-4312-AE3F-65E8924117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@BancoCiudad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35-4312-AE3F-65E8924117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138736"/>
        <c:axId val="286139720"/>
      </c:barChart>
      <c:catAx>
        <c:axId val="28613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9720"/>
        <c:crosses val="autoZero"/>
        <c:auto val="1"/>
        <c:lblAlgn val="ctr"/>
        <c:lblOffset val="100"/>
        <c:noMultiLvlLbl val="0"/>
      </c:catAx>
      <c:valAx>
        <c:axId val="286139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13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6B-4F67-86EA-B94EF641BF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83432"/>
        <c:axId val="285882120"/>
      </c:barChart>
      <c:catAx>
        <c:axId val="285883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2120"/>
        <c:crosses val="autoZero"/>
        <c:auto val="1"/>
        <c:lblAlgn val="ctr"/>
        <c:lblOffset val="100"/>
        <c:noMultiLvlLbl val="0"/>
      </c:catAx>
      <c:valAx>
        <c:axId val="28588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3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1.0204251138486E-2</c:v>
                </c:pt>
                <c:pt idx="1">
                  <c:v>1.196033156697E-2</c:v>
                </c:pt>
                <c:pt idx="2">
                  <c:v>8.3057858103955003E-4</c:v>
                </c:pt>
                <c:pt idx="3">
                  <c:v>6.9768600807322001E-3</c:v>
                </c:pt>
                <c:pt idx="4">
                  <c:v>7.7520667563692001E-3</c:v>
                </c:pt>
                <c:pt idx="6">
                  <c:v>4.9834714862373002E-3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7-44C4-BF3A-0A94BBA4A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86384"/>
        <c:axId val="285884744"/>
      </c:barChart>
      <c:catAx>
        <c:axId val="285886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4744"/>
        <c:crosses val="autoZero"/>
        <c:auto val="1"/>
        <c:lblAlgn val="ctr"/>
        <c:lblOffset val="100"/>
        <c:noMultiLvlLbl val="0"/>
      </c:catAx>
      <c:valAx>
        <c:axId val="285884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6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6</c:v>
                </c:pt>
                <c:pt idx="12">
                  <c:v>3</c:v>
                </c:pt>
                <c:pt idx="13">
                  <c:v>1</c:v>
                </c:pt>
                <c:pt idx="14">
                  <c:v>4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A4-40D6-AE82-015A3A4BE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67360"/>
        <c:axId val="239372608"/>
      </c:lineChart>
      <c:catAx>
        <c:axId val="239367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72608"/>
        <c:crosses val="autoZero"/>
        <c:auto val="1"/>
        <c:lblAlgn val="ctr"/>
        <c:lblOffset val="100"/>
        <c:noMultiLvlLbl val="0"/>
      </c:catAx>
      <c:valAx>
        <c:axId val="23937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67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8.3057858103955003E-3</c:v>
                </c:pt>
                <c:pt idx="11">
                  <c:v>8.0289262833823007E-3</c:v>
                </c:pt>
                <c:pt idx="12">
                  <c:v>3.8760333781846E-3</c:v>
                </c:pt>
                <c:pt idx="13">
                  <c:v>1.4950414458711999E-2</c:v>
                </c:pt>
                <c:pt idx="14">
                  <c:v>4.9834714862373002E-3</c:v>
                </c:pt>
                <c:pt idx="15">
                  <c:v>1.6611571620791001E-2</c:v>
                </c:pt>
                <c:pt idx="16">
                  <c:v>9.9669429724746003E-3</c:v>
                </c:pt>
                <c:pt idx="17">
                  <c:v>6.6446286483164002E-3</c:v>
                </c:pt>
                <c:pt idx="18">
                  <c:v>8.3057858103955003E-3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11-43F6-AF73-8227B3D7D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70968"/>
        <c:axId val="239365720"/>
      </c:lineChart>
      <c:catAx>
        <c:axId val="239370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65720"/>
        <c:crosses val="autoZero"/>
        <c:auto val="1"/>
        <c:lblAlgn val="ctr"/>
        <c:lblOffset val="100"/>
        <c:noMultiLvlLbl val="0"/>
      </c:catAx>
      <c:valAx>
        <c:axId val="239365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70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42989</c:v>
                </c:pt>
                <c:pt idx="1">
                  <c:v>42990</c:v>
                </c:pt>
                <c:pt idx="2">
                  <c:v>42991</c:v>
                </c:pt>
                <c:pt idx="3">
                  <c:v>42992</c:v>
                </c:pt>
                <c:pt idx="4">
                  <c:v>42993</c:v>
                </c:pt>
                <c:pt idx="5">
                  <c:v>42994</c:v>
                </c:pt>
                <c:pt idx="6">
                  <c:v>42995</c:v>
                </c:pt>
                <c:pt idx="7">
                  <c:v>42996</c:v>
                </c:pt>
                <c:pt idx="8">
                  <c:v>42997</c:v>
                </c:pt>
                <c:pt idx="9">
                  <c:v>42998</c:v>
                </c:pt>
                <c:pt idx="10">
                  <c:v>42999</c:v>
                </c:pt>
                <c:pt idx="11">
                  <c:v>43000</c:v>
                </c:pt>
                <c:pt idx="12">
                  <c:v>43001</c:v>
                </c:pt>
                <c:pt idx="13">
                  <c:v>43002</c:v>
                </c:pt>
                <c:pt idx="14">
                  <c:v>43003</c:v>
                </c:pt>
                <c:pt idx="15">
                  <c:v>43004</c:v>
                </c:pt>
                <c:pt idx="16">
                  <c:v>43005</c:v>
                </c:pt>
                <c:pt idx="17">
                  <c:v>43006</c:v>
                </c:pt>
                <c:pt idx="18">
                  <c:v>43007</c:v>
                </c:pt>
                <c:pt idx="19">
                  <c:v>43008</c:v>
                </c:pt>
                <c:pt idx="20">
                  <c:v>43009</c:v>
                </c:pt>
                <c:pt idx="21">
                  <c:v>43010</c:v>
                </c:pt>
                <c:pt idx="22">
                  <c:v>43011</c:v>
                </c:pt>
                <c:pt idx="23">
                  <c:v>43012</c:v>
                </c:pt>
                <c:pt idx="24">
                  <c:v>43013</c:v>
                </c:pt>
                <c:pt idx="25">
                  <c:v>43014</c:v>
                </c:pt>
                <c:pt idx="26">
                  <c:v>43015</c:v>
                </c:pt>
                <c:pt idx="27">
                  <c:v>43016</c:v>
                </c:pt>
                <c:pt idx="28">
                  <c:v>43017</c:v>
                </c:pt>
                <c:pt idx="29">
                  <c:v>43018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</c:v>
                </c:pt>
                <c:pt idx="1">
                  <c:v>44</c:v>
                </c:pt>
                <c:pt idx="2">
                  <c:v>23</c:v>
                </c:pt>
                <c:pt idx="3">
                  <c:v>37</c:v>
                </c:pt>
                <c:pt idx="4">
                  <c:v>54</c:v>
                </c:pt>
                <c:pt idx="5">
                  <c:v>7</c:v>
                </c:pt>
                <c:pt idx="6">
                  <c:v>21</c:v>
                </c:pt>
                <c:pt idx="7">
                  <c:v>32</c:v>
                </c:pt>
                <c:pt idx="8">
                  <c:v>19</c:v>
                </c:pt>
                <c:pt idx="9">
                  <c:v>20</c:v>
                </c:pt>
                <c:pt idx="10">
                  <c:v>20</c:v>
                </c:pt>
                <c:pt idx="11">
                  <c:v>19</c:v>
                </c:pt>
                <c:pt idx="12">
                  <c:v>7</c:v>
                </c:pt>
                <c:pt idx="13">
                  <c:v>10</c:v>
                </c:pt>
                <c:pt idx="14">
                  <c:v>9</c:v>
                </c:pt>
                <c:pt idx="15">
                  <c:v>32</c:v>
                </c:pt>
                <c:pt idx="16">
                  <c:v>12</c:v>
                </c:pt>
                <c:pt idx="17">
                  <c:v>22</c:v>
                </c:pt>
                <c:pt idx="18">
                  <c:v>13</c:v>
                </c:pt>
                <c:pt idx="19">
                  <c:v>9</c:v>
                </c:pt>
                <c:pt idx="20">
                  <c:v>3</c:v>
                </c:pt>
                <c:pt idx="21">
                  <c:v>24</c:v>
                </c:pt>
                <c:pt idx="22">
                  <c:v>21</c:v>
                </c:pt>
                <c:pt idx="23">
                  <c:v>12</c:v>
                </c:pt>
                <c:pt idx="24">
                  <c:v>16</c:v>
                </c:pt>
                <c:pt idx="25">
                  <c:v>12</c:v>
                </c:pt>
                <c:pt idx="26">
                  <c:v>5</c:v>
                </c:pt>
                <c:pt idx="27">
                  <c:v>4</c:v>
                </c:pt>
                <c:pt idx="28">
                  <c:v>30</c:v>
                </c:pt>
                <c:pt idx="29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93-492E-B86A-994B3412C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575224"/>
        <c:axId val="366572272"/>
      </c:lineChart>
      <c:dateAx>
        <c:axId val="36657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72272"/>
        <c:crosses val="autoZero"/>
        <c:auto val="1"/>
        <c:lblOffset val="100"/>
        <c:baseTimeUnit val="days"/>
      </c:dateAx>
      <c:valAx>
        <c:axId val="36657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57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@BancoCiudad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14-412F-AA04-4E7F869DC8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525432"/>
        <c:axId val="387526416"/>
      </c:barChart>
      <c:catAx>
        <c:axId val="38752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6416"/>
        <c:crosses val="autoZero"/>
        <c:auto val="1"/>
        <c:lblAlgn val="ctr"/>
        <c:lblOffset val="100"/>
        <c:noMultiLvlLbl val="0"/>
      </c:catAx>
      <c:valAx>
        <c:axId val="387526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52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DEA29-A629-4A17-A7E2-611352CAC2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362BB9-D510-4FC9-89BF-C3638BBE65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98270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6DC9F-16EF-4899-9243-2FB3BAA87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056113-41EA-4BD4-BD35-563F95608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0423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6298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617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3511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8886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3289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2624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6046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2468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591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9917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58574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8433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57671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7662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05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@BancoCiudad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9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F98F8D-314A-4869-A68B-A97B165CA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255594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FC8D8-E82E-4E0E-B06C-3E59D3DF9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5C2EB-170D-4D79-9540-E7CEAADCD3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8223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8A2CD-DF27-45C3-8953-D95876B1BC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AC61E-45F2-42D6-AAB8-9AB79B4D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68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2427D-0768-4A95-94B8-0E384692F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5A782-713F-4695-8DA0-43AE7C7E1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57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C669A7-6C22-4E78-AA0F-D20FA36451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9E6E7-9A37-48BE-9644-D1C7B41A5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66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F3720-D5DA-4311-8214-5225416C2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7577EB-EEEC-4538-B025-D961AB1557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145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BA8B3A-CC49-4549-B0DE-589C8C5F0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3280E-8E80-4CB8-A486-DBA5B7644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64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C2411-42F8-4FFC-A9F2-57E4A0113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1A6C1-8D0F-4F49-A1F3-6467EAE693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36498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CDC87-45A7-4FA5-A2AF-70B4FF9384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787DC-12DC-4E77-82C7-A2903586C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856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EF6DF-452D-4FCC-B684-EABE370EC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3C9599-71B9-4665-BD55-CC8EAD87B8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5864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608CBB-D193-43D3-8677-337266B22A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78563-4FE9-43E4-99F1-F4EEE08D2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0716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C6E2C-1F2A-4268-B329-7F6E49178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C617F2-BC8D-413D-A84A-169083196A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80165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E83993-8AFA-4E85-9A9D-29AEEF4F7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D09B3-108C-444C-B89B-CFA56F51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14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DD98D-82F6-49F6-86E4-69345BA10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EB44E6-28BF-4B42-A46E-947D30E50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388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32580-0EE8-4C06-9347-35562959D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5B0A9F-2285-43A8-8F52-88DB87A7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144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13ADC-73CE-42D3-A5E3-5CE4D6FEB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E8F16-66C3-444B-B052-8F7520A96F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7951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AEA0A4-E571-4A54-B170-D75DFEA44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06FB8-BE59-4272-97F9-7ACEFF4ED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5599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ACE0D-B902-4FF5-AB35-644A75E9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13DBF-08F9-45EB-8BB6-E8BE27CA22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9045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6AA04A-487B-4567-8C17-610ABA72B0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8AA1-827B-4E3A-92BB-B634DCA0E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51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78C11-516E-4AA6-8C89-C55D8E759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D17CE7-5CFB-4AD4-98EA-7965B26D8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6236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07E49-B9DB-437C-A084-02069F652F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47BE3-1546-4892-AAB8-A447681F2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1092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05E60-69C6-4D0C-8F9C-4AC19C60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5430E5-9558-4823-B1B8-F0A20E0915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704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120966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812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266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2706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671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380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564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11:05:22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@quobike: Se viene la bicicleteada del @BancoCiudad  No te la pierdas Estaremos brindando servicio de mecánica ligera Sumate a #Movilida…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82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- 2017-10-09 15:33:25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#BúsquedaLaboral Si tenés hasta 25 años y estudiás Económicas o Marketing, te estamos buscando! Inscribite aquí: https://t.co/s5eYLfWuRr https://t.co/WzyIDvzoJj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64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- 2017-09-20 15:00:32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@InstPyME: Mañana jueves, El Populismo en Europa y América Latina, @LorisZanatta en @BancoCiudad  anotate en ==&amp;gt; https://t.co/NoyvQb2g6P…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90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- 2017-09-12 15:25:20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🏆📸 Les presentamos al 1° premio del 18° #ConcursoFotográfico #GentedemiCiudad: Colectivo M.A.F.I.A, "Nuestra Plaza". Felicitaciones" https://t.co/xzga1ziEY8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6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- 2017-10-09 15:07:25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nuestras próximas #Subastas de #Rezagos. Agendate el miércoles 11/10 y conocé más acá: https://t.co/rwGqZKIcUp https://t.co/fUX86vEVVg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799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- 2017-09-11 11:00:06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 🚲 Inscribite ➡️ https://t.co/QaJOy4rKey https://t.co/k9k60V9OoB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9082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F00D0-0634-4939-861F-1EFC29201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2556764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411E7-DD68-4E43-85B2-2D90C44A3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FC5181-6824-4457-B996-AE460492B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3831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30809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720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6820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850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2945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327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8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- 2017-10-10 10:44:48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#Alhajas 💍Mirá el catálogo y conocé más acá: https://t.co/EhOwSwoXlk https://t.co/xGFpq7VfjG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633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- 2017-10-03 13:02:00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próximo 10 de octubre hay una nueva #Subasta de #Alhajas y estás invitado.
💍Conocé más y mirá el catálogo aquí ➡️ https://t.co/NgcFAYEtO7 https://t.co/tfsMNNgIOK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054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- 2017-10-06 10:33:09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#EXTRAORDINARIA. Agendate el 18/10 y conocé más aquí ➡️ https://t.co/UKnfa6TFQV https://t.co/NbMtNLSMaV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685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- 2017-09-18 15:57:19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#Inmuebles este miércoles 20/09. Conocé más aquí: https://t.co/xNFQTNnbkH https://t.co/k2Xx0xAtCW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926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- 2017-10-09 17:10:15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💻📚Capacitate! https://t.co/cGrQfBX6qu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746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- 2017-09-18 13:18:32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@RacingClub! ⚽ ¿Todavía no participaste? 💙 https://t.co/FibjBT7xVV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285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53D3F-0BF0-4FED-A49F-6B9A9339B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536404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C0978-E3AF-4335-B48E-538E0834C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99DFB-3FB0-4903-B5FD-BF59228902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2273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23662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607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3048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330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1125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8126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25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- 2017-09-15 17:27:17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domingo te esperamos para pedalear juntos! 🌳🚵😎😁 🚲 Inscribite ➡️ https://t.co/QaJOy4JlD8 #Bici #BicicleteadaFamiliar https://t.co/tmCZum0i32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930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11:52:58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¡Se viene un nuevo 30% y sin tope! Elegí el #shopping y aprovechá 😎 ➡️ 🕶️👕👖🧣🧥🛍️ ➡️ https://t.co/9l0MIA9jyg #promo #sintope https://t.co/wJ6t5KoMXH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354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- 2017-10-05 14:00:07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🍅🍆🍞🍫💡📒🔨🌱🛒... Prepará la listita, el finde vamos a @Coto_Ar! #Descuento #SinTope! https://t.co/Owqj1lke7J https://t.co/6GeX6bwnjL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89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- 2017-09-14 14:34:59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Ingresá a Home Banking ➡️ seleccioná tu tarjeta ➡️ hacé click en la opción 👉Adherir Resumen Electrónico y listo!➡️ https://t.co/FBSzVWgdbW https://t.co/QBO2LZDri3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282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- 2017-10-05 10:30:01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Hacé tus consultas desde donde quieras!
Ingresá a Home Banking ➡️ https://t.co/xsHGvaQaJI ➡️ y adherite al resumen electrónico! #HacelaBien https://t.co/mhWoy8io27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74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2485-A5EB-45C0-A92D-9127529123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5873827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C340-9980-4C6A-BB3A-E5D33BB61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F56BCC-24FD-416A-81E3-09A06AA8C0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3994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00563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181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1559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0724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3660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84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4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- 2017-09-26 14:23:19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nuestra próxima #Subasta de #Inmueble, ideal para inversionistas.
Agendate el 25/10 y conocé más acá: https://t.co/fMBLfasnhB https://t.co/SedB7vSuFz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967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- 2017-09-20 11:48:01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Tenemos a los hinchas de @RacingClub ganadores! Felicitaciones a todos 😁⚽🏆💙 Muy pronto los contactaremos! https://t.co/6Vn1TtgO1u #acadé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837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- 2017-09-11 12:04:27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🛍 Anticipate a la #primacvera y buscate la camperita de "media estación" con las #PromosdelCiudad 😎🌿🌼🌸 https://t.co/7iFjhGaN1K https://t.co/Y2r2viyPml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- 2017-09-22 10:21:13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Pasate por el @Abasto_Shopping que la primavera se vino con todo! 
🌼🌸🌺🍀🛍️😎 https://t.co/eQyEZa7lpk
https://t.co/TvpiSBgApK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5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- 2017-09-26 14:59:26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 invitamos a la Muestra de la artista Josie Watson!
Conocé más: https://t.co/h8e5yjcC5g https://t.co/qBnkUkWGlb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208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5194A-A1BB-4C40-9A3D-CDD443A2CA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677298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FBC2-306A-4541-99B5-04855B023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8380D8-9CF1-42BB-85BD-0D49F1A9D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338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3585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2571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557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592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0463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6803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75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- 2017-10-01 11:30:02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¡Atención hincha de @Independiente! Si esta tarde vas a la cancha, te esperamos en el espacio Rojo Fan Fest ⚽😁 #Independiente #rojo #futbol https://t.co/e5y3OxBAht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940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- 2017-09-28 10:48:05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acercan las instancias finales del Torneo de Fútbol del Ciudad!
#Futbol #NosotrsTambiénJugamos 😀⚽️🏆 https://t.co/wuBigqCczi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424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- 2017-10-04 11:03:23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Feria de Universidad y Empleo en la UBA​ y estaremos allí!  Agendalo: 11/10 en UBA-Económicas. + info ➡️ https://t.co/qmkrIn1Lmg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324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2F2BD-AC53-44BB-AE46-CBB55BD57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18504794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10388-BF91-4431-801B-49007DF8C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54CEB5-8251-44D9-AD3C-F2784539C5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7687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C96AC-04D7-4888-BD52-86846BE4A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61236-07F8-4F50-AC9A-D2C0C31EB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9283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E1686-BE93-4FAF-9847-3413CC207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99418-7945-49D4-A34F-B521BA553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2811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158814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5483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610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0253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045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- 2017-09-15 11:57:24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Todavía estás a tiempo de inscribirte y ganar premios este domingo pedaleando en familia junto al @BancoCiudad 👉🏼… https://t.co/nIG9Rx3M12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167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@quobike - 2017-09-14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bicicleteada del @BancoCiudad  No te la pierdas Estaremos brindando servicio de mecánica ligera Sumate… https://t.co/qnMoPOJPvO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6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@apedrueza - 2017-09-12 12:43:59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Atender consultas x préstamos un domingo. Eso lo estamos resolviendo c/ tecnología. Proyecto @BancoCiudad con chatbot #dyn365 #mktAMBA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26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- 2017-09-17 15:19:59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BICI! Gran manera de celebrar  recorriendo la Ciudad pedaleando en familia junto al @BancoCiudad… https://t.co/vp4zIzTmxD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75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@skinredbikes - 2017-09-13 21:36:20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viene la bicicleteada del @BancoCiudad ! No te la pierdas !
#MovilidadSustentable 💚 https://t.co/mUXtHI0eM7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74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@mtrubycz - 2017-10-05 12:42:16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Recorrimos el stand de Espacio @BApyme ubicado en el @BancoCiudad de Avenida Cabildo 3061, en el Barrio de Núñez.… https://t.co/A9RlfXQNBD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76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@juanjom - 2017-09-13 13:21:02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domingo pedaleamos en familia junto al @BancoCiudad. ¿Quién viene? Más info e inscripción 👉🏼… https://t.co/8LYGfEMj5S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338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322F40-AB50-43CE-B650-81B0E1D599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7090502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AA988-5B87-42CA-817D-CE812F63E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BBD1BB-8C61-4B01-9E5D-7B44F06E4C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065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94475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9715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823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8253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94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@MARIALALEJANDRA - 2017-09-13 10:17:27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Taller Financiamiento Pyme desde @BApyme @mtrubycz , junto a @BancoCiudad , @InstPyME y las nuevas herramien… https://t.co/zCISM3jWSF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851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- 2017-10-06 22:30:01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Fallo deja depósitos judiciales en el @BancoCiudad https://t.co/bX6qu9WyXZ https://t.co/NDXM4NeQLe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01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@BairesCiudad - 2017-09-14 17:24:16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inauguró una sucursal en el Centro de Trasbordo Constitución. Más info en https://t.co/AzzASI1rSx c… https://t.co/9c2QGwk6XU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905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- 2017-10-04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Fallo deja depósitos judiciales en el @BancoCiudad https://t.co/bX6qu9WyXZ https://t.co/eTZh99dYjy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06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@CIPPEC - 2017-09-21 16:22:47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#PremioInnovacion Siguen los ganadores en Innovación Institucional @BancoCiudad @GobSantaFe  EBISA @MinSeg      Fel… https://t.co/n7iVItzF7Z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3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@julian_dangelo - 2017-09-21 10:21:46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Comienza la conferencia de Loris Zanatta en el @InstPyME del @BancoCiudad https://t.co/tPJ20IeZB0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@chrispatr - 2017-09-12 12:16:36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 Velocidad del Marketing de #marketineros de @BancoCiudad @Supervielle_ARG #Columbia #BancoSantaFe #BST… https://t.co/HXOEypyZAL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44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AE532-B4B9-434A-840D-A87BEC8DA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5109668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4239C-17CC-4DC5-A944-00B7C60B9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CE3D4-97BE-4CB3-970E-D6A7AC3D66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570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690900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1874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38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103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0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@vascagarcia - 2017-09-16 21:40:22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es el #DíaDeLaBici y junto al @BancoCiudad lo festejamos con una #BicicleteadaFamiliar ¡No te la pierdas!… https://t.co/ywrnoTBbms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194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@vozporvosOK - 2017-09-29 18:39:05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[NOTA Y FOTOS] Aquí están, estos son los ganadores del Premio Solidario #DeTodoCorazón de la Fundación @BancoCiudad… https://t.co/FQBre6Oe61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109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@liberyprogre - 2017-09-21 12:45:46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Desayuno 29/9 "El Estallido del Populismo", c Alvaro Vargas Llosa, @rlopezmurphy, en @BancoCiudad
Informes: sedecaba@fundacionlibertad.org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51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@pablonruiz - 2017-09-24 18:16:17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plaza de las palmeras ya está lista c/ juegos y activaciones de @BancoCiudad @FiatAutoArg @ADT_Arg y… https://t.co/ywDzW2YJiU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472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 - 2017-10-07 23:20:00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Fallo deja depósitos judiciales en el @BancoCiudad https://t.co/bX6qu9EXzp https://t.co/fJQHrXzI93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3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 - 2017-09-11 09:05:12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Internacionalización de Empresas Pymes. Empieza el 15/9 @InstPyME del @BancoCiudad 8 reuniones https://t.co/T6hR17L2Qz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5838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B4A6C-5AF0-458B-9388-350EA3219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982035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0A51-ADC9-4745-B86C-B9135C5CB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AFA4A-0A34-404E-9141-9727AD0284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0880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5095386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4290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06375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675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@bcociudad_call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27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@facucarrillo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54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@SeccionCiudad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5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@InstPyME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162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@AlfredoRondeau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782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@CT_PET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64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@ibmlahamad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19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@Finder_marc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3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@Reverso_Fm979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00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@RikyMildiner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08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3A9268-FA88-47F5-852E-899965BAE6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2647156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E625B-79D0-44EB-B0F1-1B8B2CABD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D14EB-CBAF-498F-BC29-D55C791F0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434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407231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060341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5237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664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@ElDonEmprende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12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@AniLukki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117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@dianilla31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58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16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@FerTrabucco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77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@JuanEAkd8320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29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@CeciliaBallesty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953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@verotruzzoli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0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@gkargdorian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1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@Danorecoleta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68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D411D-0443-4910-8708-CAB018B10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2066758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18F21-4B8E-42A7-B1B7-B6BBFF98D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38E52A-A256-4864-82FD-3E30E72D7A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227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15E15-5738-4011-84AC-06CDFD0A6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419EC-D643-48A7-A8F0-5CEBFB12E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162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7498-18FE-4B9F-9A01-73E9C9EBF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26E055-6A96-4EDD-8346-991E9361D9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360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18599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44433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715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6243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77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@Katylandiaok - 2017-10-10 19:52:36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Durante todo el día ,he intentado adherir un servicio y dice:"en este momento no se puede procesar la operación.... Pasa algo?!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27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@NatoPablo - 2017-10-10 13:41:46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hola, cómo puedo tramitar la tarjeta Visa de su banco?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43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@FlorPietran - 2017-10-10 11:44:02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@BancoCiudad me avisa q tengo descuento en compras de zapatos ON LINE. Quién compra zapatos así? No tienen alma!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422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@gusbarrachina - 2017-10-10 10:30:40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Necesito que alguien me atienda para solicitar una información nadie contesta?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45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@salvajesdetraje - 2017-10-09 23:49:48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Hola @BancoCiudad , puedo cambiar la sucursal dónde tengo radicada la caja de ahorro?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99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@Delvisff - 2017-10-09 14:43:14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Saludos. Necesito saber si el saldo de mi pago mínimo lo debitan directamente de mi cuenta? Como hago para pagar el monto total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76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@Dot_Baires - 2017-10-09 11:52:21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¿Sos cliente de @BancoCiudad? Este 10 y 11/10 disfrutá 25% y 30% de descuento 😊
LyA 👉 https://t.co/HAdaHJYTAh
https://t.co/uDemHRpMlk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96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CA4063-666B-492A-9F14-2C5DCB887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577131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66B66-0DA2-4EC3-8035-098B39C2E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BB327B-1FAC-4DA0-8FEA-F0E9B78798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050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395787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515981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1612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2119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339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@Danyel_1983 - 2017-10-09 05:39:02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cuáles son los requisitos para abrir solo una caja de ahorros? Es gratuita verdad? Gracias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06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@LeonardoIrigoy8 - 2017-10-08 12:28:25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debo usar mi correo electronico para el usuario y la contraseña para la clave?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940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@BancoCiudad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@LeonardoIrigoy8 - 2017-10-08 12:24:41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@BancoCiudad hola me podria alguien explicar como Dr hace para sacar un nombre de usuario y una clave para usar el Home banking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017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99E9E-76AD-4FE8-AF3A-7DE1E1D87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09/11/2017 - 10/10/2017</a:t>
            </a:r>
          </a:p>
        </p:txBody>
      </p:sp>
    </p:spTree>
    <p:extLst>
      <p:ext uri="{BB962C8B-B14F-4D97-AF65-F5344CB8AC3E}">
        <p14:creationId xmlns:p14="http://schemas.microsoft.com/office/powerpoint/2010/main" val="36956009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1284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2017-10-12T10:49:45Z</dcterms:created>
  <dcterms:modified xsi:type="dcterms:W3CDTF">2017-10-12T10:50:44Z</dcterms:modified>
</cp:coreProperties>
</file>