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459297</c:v>
                </c:pt>
                <c:pt idx="1">
                  <c:v>459303</c:v>
                </c:pt>
                <c:pt idx="2">
                  <c:v>459305</c:v>
                </c:pt>
                <c:pt idx="3">
                  <c:v>459567</c:v>
                </c:pt>
                <c:pt idx="4">
                  <c:v>459860</c:v>
                </c:pt>
                <c:pt idx="5">
                  <c:v>460182</c:v>
                </c:pt>
                <c:pt idx="6">
                  <c:v>460491</c:v>
                </c:pt>
                <c:pt idx="7">
                  <c:v>460717</c:v>
                </c:pt>
                <c:pt idx="8">
                  <c:v>460986</c:v>
                </c:pt>
                <c:pt idx="9">
                  <c:v>461259</c:v>
                </c:pt>
                <c:pt idx="10">
                  <c:v>461498</c:v>
                </c:pt>
                <c:pt idx="11">
                  <c:v>461758</c:v>
                </c:pt>
                <c:pt idx="12">
                  <c:v>462030</c:v>
                </c:pt>
                <c:pt idx="13">
                  <c:v>462274</c:v>
                </c:pt>
                <c:pt idx="14">
                  <c:v>462512</c:v>
                </c:pt>
                <c:pt idx="15">
                  <c:v>462750</c:v>
                </c:pt>
                <c:pt idx="16">
                  <c:v>462959</c:v>
                </c:pt>
                <c:pt idx="17">
                  <c:v>463244</c:v>
                </c:pt>
                <c:pt idx="18">
                  <c:v>463561</c:v>
                </c:pt>
                <c:pt idx="19">
                  <c:v>463865</c:v>
                </c:pt>
                <c:pt idx="20">
                  <c:v>464157</c:v>
                </c:pt>
                <c:pt idx="21">
                  <c:v>464396</c:v>
                </c:pt>
                <c:pt idx="22">
                  <c:v>464625</c:v>
                </c:pt>
                <c:pt idx="23">
                  <c:v>464879</c:v>
                </c:pt>
                <c:pt idx="24">
                  <c:v>465227</c:v>
                </c:pt>
                <c:pt idx="25">
                  <c:v>465645</c:v>
                </c:pt>
                <c:pt idx="26">
                  <c:v>465951</c:v>
                </c:pt>
                <c:pt idx="27">
                  <c:v>466270</c:v>
                </c:pt>
                <c:pt idx="28">
                  <c:v>466559</c:v>
                </c:pt>
                <c:pt idx="29">
                  <c:v>466832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B6-4D24-9DC6-DC1CA6E7C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95872"/>
        <c:axId val="283792592"/>
      </c:lineChart>
      <c:dateAx>
        <c:axId val="28379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2592"/>
        <c:crosses val="autoZero"/>
        <c:auto val="1"/>
        <c:lblOffset val="100"/>
        <c:baseTimeUnit val="days"/>
      </c:dateAx>
      <c:valAx>
        <c:axId val="28379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B9-46AA-8F2D-301C1A5B2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794888"/>
        <c:axId val="283795544"/>
      </c:radarChart>
      <c:catAx>
        <c:axId val="28379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5544"/>
        <c:crosses val="autoZero"/>
        <c:auto val="1"/>
        <c:lblAlgn val="ctr"/>
        <c:lblOffset val="100"/>
        <c:noMultiLvlLbl val="0"/>
      </c:catAx>
      <c:valAx>
        <c:axId val="28379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5.7917621980825999E-2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6.9608647134189999E-3</c:v>
                </c:pt>
                <c:pt idx="5">
                  <c:v>2.1520756661108999E-2</c:v>
                </c:pt>
                <c:pt idx="6">
                  <c:v>4.0188036564595998E-2</c:v>
                </c:pt>
                <c:pt idx="7">
                  <c:v>1.8128370574289E-2</c:v>
                </c:pt>
                <c:pt idx="8">
                  <c:v>0</c:v>
                </c:pt>
                <c:pt idx="9">
                  <c:v>0</c:v>
                </c:pt>
                <c:pt idx="10">
                  <c:v>2.1890944084894001E-2</c:v>
                </c:pt>
                <c:pt idx="11">
                  <c:v>0.14394707426758999</c:v>
                </c:pt>
                <c:pt idx="12">
                  <c:v>0</c:v>
                </c:pt>
                <c:pt idx="13">
                  <c:v>6.4913708044107002E-3</c:v>
                </c:pt>
                <c:pt idx="14">
                  <c:v>8.0018512390974995E-3</c:v>
                </c:pt>
                <c:pt idx="15">
                  <c:v>0</c:v>
                </c:pt>
                <c:pt idx="16">
                  <c:v>0</c:v>
                </c:pt>
                <c:pt idx="17">
                  <c:v>7.2338431573241999E-3</c:v>
                </c:pt>
                <c:pt idx="18">
                  <c:v>0</c:v>
                </c:pt>
                <c:pt idx="19">
                  <c:v>3.1269341165764001E-3</c:v>
                </c:pt>
                <c:pt idx="20">
                  <c:v>0</c:v>
                </c:pt>
                <c:pt idx="21">
                  <c:v>8.1847866355358005E-3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1.4287678649696E-2</c:v>
                </c:pt>
                <c:pt idx="26">
                  <c:v>8.5874134281384001E-3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7-4A75-A1CF-E1F0654F7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76664"/>
        <c:axId val="236182240"/>
      </c:lineChart>
      <c:dateAx>
        <c:axId val="23617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82240"/>
        <c:crosses val="autoZero"/>
        <c:auto val="1"/>
        <c:lblOffset val="100"/>
        <c:baseTimeUnit val="days"/>
      </c:dateAx>
      <c:valAx>
        <c:axId val="23618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7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284</c:v>
                </c:pt>
                <c:pt idx="1">
                  <c:v>322</c:v>
                </c:pt>
                <c:pt idx="2">
                  <c:v>301</c:v>
                </c:pt>
                <c:pt idx="3">
                  <c:v>291</c:v>
                </c:pt>
                <c:pt idx="4">
                  <c:v>208</c:v>
                </c:pt>
                <c:pt idx="5">
                  <c:v>203</c:v>
                </c:pt>
                <c:pt idx="6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6-4BD2-ABFE-90A7C5F89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182568"/>
        <c:axId val="236178632"/>
      </c:barChart>
      <c:catAx>
        <c:axId val="23618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78632"/>
        <c:crosses val="autoZero"/>
        <c:auto val="1"/>
        <c:lblAlgn val="ctr"/>
        <c:lblOffset val="100"/>
        <c:noMultiLvlLbl val="0"/>
      </c:catAx>
      <c:valAx>
        <c:axId val="23617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8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</c:v>
                </c:pt>
                <c:pt idx="1">
                  <c:v>6</c:v>
                </c:pt>
                <c:pt idx="2">
                  <c:v>2</c:v>
                </c:pt>
                <c:pt idx="3">
                  <c:v>262</c:v>
                </c:pt>
                <c:pt idx="4">
                  <c:v>293</c:v>
                </c:pt>
                <c:pt idx="5">
                  <c:v>322</c:v>
                </c:pt>
                <c:pt idx="6">
                  <c:v>309</c:v>
                </c:pt>
                <c:pt idx="7">
                  <c:v>226</c:v>
                </c:pt>
                <c:pt idx="8">
                  <c:v>269</c:v>
                </c:pt>
                <c:pt idx="9">
                  <c:v>273</c:v>
                </c:pt>
                <c:pt idx="10">
                  <c:v>239</c:v>
                </c:pt>
                <c:pt idx="11">
                  <c:v>260</c:v>
                </c:pt>
                <c:pt idx="12">
                  <c:v>272</c:v>
                </c:pt>
                <c:pt idx="13">
                  <c:v>244</c:v>
                </c:pt>
                <c:pt idx="14">
                  <c:v>238</c:v>
                </c:pt>
                <c:pt idx="15">
                  <c:v>238</c:v>
                </c:pt>
                <c:pt idx="16">
                  <c:v>209</c:v>
                </c:pt>
                <c:pt idx="17">
                  <c:v>285</c:v>
                </c:pt>
                <c:pt idx="18">
                  <c:v>317</c:v>
                </c:pt>
                <c:pt idx="19">
                  <c:v>304</c:v>
                </c:pt>
                <c:pt idx="20">
                  <c:v>292</c:v>
                </c:pt>
                <c:pt idx="21">
                  <c:v>239</c:v>
                </c:pt>
                <c:pt idx="22">
                  <c:v>229</c:v>
                </c:pt>
                <c:pt idx="23">
                  <c:v>254</c:v>
                </c:pt>
                <c:pt idx="24">
                  <c:v>348</c:v>
                </c:pt>
                <c:pt idx="25">
                  <c:v>418</c:v>
                </c:pt>
                <c:pt idx="26">
                  <c:v>306</c:v>
                </c:pt>
                <c:pt idx="27">
                  <c:v>319</c:v>
                </c:pt>
                <c:pt idx="28">
                  <c:v>289</c:v>
                </c:pt>
                <c:pt idx="29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78-4853-BFB4-5950C513C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40344"/>
        <c:axId val="286438704"/>
      </c:lineChart>
      <c:dateAx>
        <c:axId val="28644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8704"/>
        <c:crosses val="autoZero"/>
        <c:auto val="1"/>
        <c:lblOffset val="100"/>
        <c:baseTimeUnit val="days"/>
      </c:dateAx>
      <c:valAx>
        <c:axId val="28643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24-405D-AA41-82B209D44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26376"/>
        <c:axId val="340426704"/>
      </c:lineChart>
      <c:dateAx>
        <c:axId val="34042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26704"/>
        <c:crosses val="autoZero"/>
        <c:auto val="1"/>
        <c:lblOffset val="100"/>
        <c:baseTimeUnit val="days"/>
      </c:dateAx>
      <c:valAx>
        <c:axId val="34042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2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D-42C2-AAFD-93D577024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034696"/>
        <c:axId val="339043224"/>
      </c:barChart>
      <c:catAx>
        <c:axId val="33903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43224"/>
        <c:crosses val="autoZero"/>
        <c:auto val="1"/>
        <c:lblAlgn val="ctr"/>
        <c:lblOffset val="100"/>
        <c:noMultiLvlLbl val="0"/>
      </c:catAx>
      <c:valAx>
        <c:axId val="33904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1.4522830537464001E-2</c:v>
                </c:pt>
                <c:pt idx="1">
                  <c:v>5.4924013383319002E-2</c:v>
                </c:pt>
                <c:pt idx="2">
                  <c:v>9.0700205587132994E-3</c:v>
                </c:pt>
                <c:pt idx="3">
                  <c:v>1.7636151086387001E-2</c:v>
                </c:pt>
                <c:pt idx="4">
                  <c:v>2.1940811637268E-2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2-4FBA-83BD-5F954A6AE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038632"/>
        <c:axId val="339035352"/>
      </c:barChart>
      <c:catAx>
        <c:axId val="33903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5352"/>
        <c:crosses val="autoZero"/>
        <c:auto val="1"/>
        <c:lblAlgn val="ctr"/>
        <c:lblOffset val="100"/>
        <c:noMultiLvlLbl val="0"/>
      </c:catAx>
      <c:valAx>
        <c:axId val="33903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0B-47F0-9433-60D20505A5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0B-47F0-9433-60D20505A5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0B-47F0-9433-60D20505A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036664"/>
        <c:axId val="339036992"/>
      </c:barChart>
      <c:catAx>
        <c:axId val="33903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6992"/>
        <c:crosses val="autoZero"/>
        <c:auto val="1"/>
        <c:lblAlgn val="ctr"/>
        <c:lblOffset val="100"/>
        <c:noMultiLvlLbl val="0"/>
      </c:catAx>
      <c:valAx>
        <c:axId val="33903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3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2.7571054855601001E-2</c:v>
                </c:pt>
                <c:pt idx="11">
                  <c:v>1.9688468676258002E-2</c:v>
                </c:pt>
                <c:pt idx="12">
                  <c:v>6.3708573230304997E-3</c:v>
                </c:pt>
                <c:pt idx="13">
                  <c:v>7.7746055467491004E-3</c:v>
                </c:pt>
                <c:pt idx="14">
                  <c:v>1.2309792115686001E-2</c:v>
                </c:pt>
                <c:pt idx="15">
                  <c:v>7.3912743010414006E-2</c:v>
                </c:pt>
                <c:pt idx="16">
                  <c:v>0</c:v>
                </c:pt>
                <c:pt idx="17">
                  <c:v>7.9905668119366006E-3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C2-4A10-B42F-85A10987E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46832"/>
        <c:axId val="339049128"/>
      </c:lineChart>
      <c:catAx>
        <c:axId val="33904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49128"/>
        <c:crosses val="autoZero"/>
        <c:auto val="1"/>
        <c:lblAlgn val="ctr"/>
        <c:lblOffset val="100"/>
        <c:noMultiLvlLbl val="0"/>
      </c:catAx>
      <c:valAx>
        <c:axId val="33904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4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4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C7-4A69-AB37-542B55756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48800"/>
        <c:axId val="339049456"/>
      </c:lineChart>
      <c:catAx>
        <c:axId val="33904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49456"/>
        <c:crosses val="autoZero"/>
        <c:auto val="1"/>
        <c:lblAlgn val="ctr"/>
        <c:lblOffset val="100"/>
        <c:noMultiLvlLbl val="0"/>
      </c:catAx>
      <c:valAx>
        <c:axId val="33904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1.9423966885150998E-2</c:v>
                </c:pt>
                <c:pt idx="2">
                  <c:v>2.9558615608353999E-2</c:v>
                </c:pt>
                <c:pt idx="3">
                  <c:v>0</c:v>
                </c:pt>
                <c:pt idx="4">
                  <c:v>8.1826716853719995E-3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F-4800-AA05-0E4C1828A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052080"/>
        <c:axId val="339052408"/>
      </c:barChart>
      <c:catAx>
        <c:axId val="3390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52408"/>
        <c:crosses val="autoZero"/>
        <c:auto val="1"/>
        <c:lblAlgn val="ctr"/>
        <c:lblOffset val="100"/>
        <c:noMultiLvlLbl val="0"/>
      </c:catAx>
      <c:valAx>
        <c:axId val="33905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C-41D1-B9BD-5B852352A5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C-41D1-B9BD-5B852352A5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6C-41D1-B9BD-5B852352A5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6C-41D1-B9BD-5B852352A5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6C-41D1-B9BD-5B852352A5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6C-41D1-B9BD-5B852352A5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C-41D1-B9BD-5B852352A5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6C-41D1-B9BD-5B852352A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885584"/>
        <c:axId val="237884600"/>
      </c:barChart>
      <c:catAx>
        <c:axId val="23788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4600"/>
        <c:crosses val="autoZero"/>
        <c:auto val="1"/>
        <c:lblAlgn val="ctr"/>
        <c:lblOffset val="100"/>
        <c:noMultiLvlLbl val="0"/>
      </c:catAx>
      <c:valAx>
        <c:axId val="23788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8-4B8A-9DAD-5641CC110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302824"/>
        <c:axId val="285296264"/>
      </c:barChart>
      <c:catAx>
        <c:axId val="28530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96264"/>
        <c:crosses val="autoZero"/>
        <c:auto val="1"/>
        <c:lblAlgn val="ctr"/>
        <c:lblOffset val="100"/>
        <c:noMultiLvlLbl val="0"/>
      </c:catAx>
      <c:valAx>
        <c:axId val="28529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0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4692-CA93-438F-99B2-A9754D39B5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005B86-D805-4CD1-A7D8-432D7EE4AD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3025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3FB8-2EF3-4961-8E63-B66F40F2B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F60E7-C4E0-4043-8CEA-D310D48A1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249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23321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7171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5684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7541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3809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204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8005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4600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0201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4667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7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739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4C8C5-79C1-4ADD-9864-3064A266B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1449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813A-6D72-4777-8394-D6D55D110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0867D-21C4-4FA4-A1A2-FCC6941A1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0068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E0B14-8C60-41C1-83CD-01BBD1CC3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45E73-6B4D-4A98-8332-E657B939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45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20EC-4EE5-4305-8D8C-D8DF4349F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6F6AD-D380-459A-B4F1-1AD974C3AF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415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A2AF6-6626-46E0-815C-797D04FF7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5A6D3-E4BF-44EB-BD2C-D5D2CD5C8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369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221E-F381-45D9-BD2D-211298B4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BA4FF0-C4F4-42CE-A19D-D0B46CB5CF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02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9C940-A03C-47A2-8862-1EA1CB8F7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C1911-7E90-4437-86D9-35902C1B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59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9EF7-4482-479F-8A86-C7AEAE60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FE8AB-31CD-4992-AE51-3B89E444B6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000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0A0A7-3F4C-4889-A230-9E4E125AE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274DB-B3EE-4DCA-BFC0-259C2B50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53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566CC-A1A6-41F5-9F7B-B41DAB356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98045-F758-456A-B852-831AF9659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200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BE594-82DA-4B55-BFA0-E61DDEA30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98F37-707E-4666-B982-1AF27961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3118-43B4-410D-A72E-082C32D5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4405D-A9AA-4F54-9014-57DB21711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863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5106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204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569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3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946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702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371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60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3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- 2017-09-12 15:23:48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🏆📸 Les presentamos al trabajo ganador del 1° premio del 18° #ConcursoFotográfico #GentedemiCiudad: Colectivo M.A.F.I.A, "Nuestra Plaza". Felicitaciones y gracias por participar!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- 2017-09-12 15:05:00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hinchas de Racing Club - Oficial! ⚽💙
https://goo.gl/uM68oq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6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- 2017-09-01 10:05:00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de la #primavera, andá comprando las cosas para ir a matear a la plaza 🍪🥐☀🌳😎 Pasate por  COTO!
 #finde #descuento #SINTOPE 😄 https://goo.gl/JvCbFC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7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- 2017-09-07 11:32:46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📢Te invitamos a nuestra próxima #Subasta de #Motovehículos 🛵 Martes 19 Septiembre, 11 hs en Esmeralda 660, CABA.
Mirá "los fierros participantes" y conocé más acá ➡️ https://goo.gl/rqjipA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3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
🚲  Inscribite ➡️ https://goo.gl/hGZVN2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96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2BE56-68FB-47E3-958A-F49FF697A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2353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0880-5276-4683-9760-865CDFBC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1CCE9-75BB-481B-BFB0-09C7EFF5F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887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800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9444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64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6426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737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68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353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04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01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- 2017-09-06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🛳️ Te invitamos a nuestras próximas #Subastas de Bienes de #Aduana en #Mendoza este mes:
📆 martes 12 ➡️ https://goo.gl/d4EL8B
📆 miércoles 13 ➡️ https://goo.gl/Vh44yY
📆 jueves 14 ➡️ https://goo.gl/yMZztX
Todo en septiembre, todo  a partir de las 9 hs, todo en el Salón Bodega Centenario, Pedro Vargas 2311, Guaymallen, Provincia de 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7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- 2017-09-08 14:11:32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primacvera y buscate la camperita de "media estación" con las #PromosdelCiudad 😎🌿🌼🌸 https://goo.gl/5fqGC1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7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- 2017-09-26 14:21:13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#Inmueble, ideal para inversionistas.
Miércoles 25 de octubre - 10:30 hs, Auditorio Santa María de los Buenos Ayres, Esmeralda 660, CABA.
Conocé más aquí: https://goo.gl/EJw8Pk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41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D5289-804C-4C2A-B162-1A01A1C59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1867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1A59-0022-476C-996F-B3D145A50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30A22-827A-4668-9943-8BC180C22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448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783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053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930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06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427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264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142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12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7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- 2017-09-08 10:57:52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🚐 Se vienen dos #Subastas especiales más, y son de Bienes del #Ejército. Conocé la info de cada una:
Jueves 28 de septiembre ➡️ https://goo.gl/pBYLck
Viernes 29 de septiembre ➡️ https://goo.gl/ttALXh
Todo a las 10:30 hs, todo en Esmeralda 660.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87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- 2017-09-26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de la artista Josie Watson!
Conocé más: https://goo.gl/rxg3rK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2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- 2017-09-05 14:03:22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#Arte 🖼️🎨
Se subastarán obras a beneficio de la Fundación del Hospital Fernández.
🗓️ Agendalo: mañana, 6 de septiembre, 13 hs. en Esmeralda 660. Conocé más ➡️ https://goo.gl/Sw98HQ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- 2017-09-27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"CAJAS y RETABLOS - 1994 - 2008 SELECCIÓN" del artista BLAS VIDAL.
📅 Inauguración jueves 5 de Octubre a las 13 hs. Podés visitarla hasta el 31 de Octubre en Esmeralda 660, CABA.
➡️ El artista dará una charla el jueves 19 a las 16 hs. en la Sala Florencio Molina Campos, Esmeralda 660, CABA.
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72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49F31-F9DC-4B95-B6E0-0D2303D42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4392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4A182-A9C9-4C03-8CC2-22E3F968A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0AE4E-AB08-44F4-B452-1873D34A4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45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09199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43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30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302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99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566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75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600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- 2017-09-22 10:17:21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Pasate por el Abasto Shopping que la primavera se vino con todo! 
🌼🌸🌺🍀🛍️😎 https://goo.gl/qHfF6v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6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- 2017-09-15 17:28:20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olvides! El domingo te esperamos para pedalear juntos! 🌳🚵😎😁 🚲 Inscribite ➡️ https://goo.gl/hGZVN2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63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- 2017-09-14 11:52:27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un nuevo 30% y sin tope! Elegí el shopping y aprovechá 😎 ➡️ 🕶️👕👖🧣🧥🛍️ ➡️ https://goo.gl/gu4ijR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3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- 2017-09-18 13:18:03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Racing Club - Oficial! ⚽ ¿Todavía no participaste? 💙 https://goo.gl/uM68oq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13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- 2017-09-11 12:02:59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y pasado estamos de promo!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0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- 2017-09-18 15:51:26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#Inmuebles. Oportunidad para inversionistas! Miércoles 20/09, 10:30 hs. en el Auditorio Santa María de los Buenos Ayres, Esmeralda 660, CABA. Conocé más: https://goo.gl/ncB4Sf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2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- 2017-09-05 12:52:22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 con el Instituto Pyme Banco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35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C5C02-8513-4EA2-8445-33158071D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2473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952B-DF96-4A7E-BFB5-875D676B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225F2-8506-4029-9FCD-864B511C89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496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2709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94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551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59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3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278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315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21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7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- 2017-09-14 14:33:29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Ingresá a Home Banking ➡️ seleccioná tu tarjeta de crédito ➡️ hacé click en la opción 👉Adherir Resumen Electrónico y listo 👏 #HacelaBien 💻➡️ https://goo.gl/Gs3HTK
https://goo.gl/to891d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21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- 2017-09-20 11:48:08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a los hinchas de Racing Club - Oficial ganadores! Felicitaciones a todos 😁⚽🏆💙 Muy pronto los contactaremos! https://goo.gl/dUXVik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0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- 2017-09-20 15:02:01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2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8E94B-5EE1-4CB0-88BE-8D70B77DF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00272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ACF5-6CE8-46F8-833F-DBB2B336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E18E70-7546-4706-AD05-56F5EE605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4960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8F49A-F982-4446-9943-88688D288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B5FF3-29F0-426B-891F-EC4FD7D8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029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FE1A-F139-4280-9B9E-E2EE33C67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B1144-A8FC-4E1B-9964-5C1919E67D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269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2204-F9D5-481B-BE27-FECC7B22E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4DF80-C599-468C-98C0-CB023F88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430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0F7E-548B-4FD8-810D-62781573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6742A-0743-497A-BF59-2899E4B6E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5894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3B2BA-3DA7-4664-A222-28F6ECD1E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D2DBA-9202-4E6B-ABE5-30B77507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560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A0F04-2B5D-4ED5-9D1D-457987699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8F85CC-FB52-4DB6-99ED-DBD065FD8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935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0E198-0EF5-4425-867E-8D5EC8CAC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97395-89F9-4133-81E9-9CC3E8A2F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47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65C95-9A98-4486-BA35-3CCD64E1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2419CC-D0DF-470B-A0E6-33507BBC7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3413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13016-B2E4-472E-B49A-48915A65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FBEF8-BAF4-4444-A501-60D109A9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3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8958-AF00-4263-B42E-8AAB64C2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4570E-D88F-4932-8989-66505A1404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396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9F9F4-8E40-4D23-8AB1-3E22D9CB8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8EBFF-2D09-4AF0-8472-0E8A63DA9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88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A5F1-2DA7-49CE-8CC1-381288883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9198D-DC83-4B7F-A64F-F9D8E20D0A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217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1B5AF-086B-4B56-88F2-8DBB0EA38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FC66C-444C-413D-96A2-80BFD022B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691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2691-8C58-4F67-B56A-E9FAEFB83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1E0BA-916A-47A4-8A6A-AA9391F8C7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21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CD8EE-BA80-4317-971C-2801A2847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AF953-FAF1-416C-A278-9363E015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240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2DD1-0D7F-49E5-A06A-956A9012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DCD9C-56D5-4AA8-825C-39D47FD8E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06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52168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0987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47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19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59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9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02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Leiva Kelly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39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Zbinder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16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Gabilondo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1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 Fabrice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Lopez Johnson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43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Brendan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7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Lebuchorskyj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0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Florencia Mazza Ramsay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1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ECB62-5FED-48F1-BD49-9CBF96394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99131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8A28A-E921-4533-B0EB-E8E544D5A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61BFA-0562-4D29-88A7-4CAE00377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633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77814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4642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02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87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363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41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Martoni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3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 Cuevas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4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Marivé Franco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59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Verónica Buján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62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Montiel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5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19604-5FE3-4D05-AE09-90751B119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79730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3B80-E917-4154-BB36-2C8C2BB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0FABA-1A40-4D5F-9A3E-48BDC84B5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5394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748ED-32D2-42E0-947C-45C1F86CD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BE14F-8462-499E-AAAA-0BCA1E46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775</Words>
  <Application>Microsoft Office PowerPoint</Application>
  <PresentationFormat>On-screen Show (4:3)</PresentationFormat>
  <Paragraphs>381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2017-10-12T10:44:13Z</dcterms:created>
  <dcterms:modified xsi:type="dcterms:W3CDTF">2017-10-12T10:45:04Z</dcterms:modified>
</cp:coreProperties>
</file>