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72-4983-938A-6F5263DC6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038104"/>
        <c:axId val="141604520"/>
      </c:radarChart>
      <c:catAx>
        <c:axId val="24103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604520"/>
        <c:crosses val="autoZero"/>
        <c:auto val="1"/>
        <c:lblAlgn val="ctr"/>
        <c:lblOffset val="100"/>
        <c:noMultiLvlLbl val="0"/>
      </c:catAx>
      <c:valAx>
        <c:axId val="14160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3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21</c:v>
                </c:pt>
                <c:pt idx="3">
                  <c:v>13</c:v>
                </c:pt>
                <c:pt idx="4">
                  <c:v>14</c:v>
                </c:pt>
                <c:pt idx="5">
                  <c:v>11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7-48BF-A90D-6C659713E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469896"/>
        <c:axId val="292470552"/>
      </c:barChart>
      <c:catAx>
        <c:axId val="29246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0552"/>
        <c:crosses val="autoZero"/>
        <c:auto val="1"/>
        <c:lblAlgn val="ctr"/>
        <c:lblOffset val="100"/>
        <c:noMultiLvlLbl val="0"/>
      </c:catAx>
      <c:valAx>
        <c:axId val="29247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6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59929</c:v>
                </c:pt>
                <c:pt idx="1">
                  <c:v>59943</c:v>
                </c:pt>
                <c:pt idx="2">
                  <c:v>59956</c:v>
                </c:pt>
                <c:pt idx="3">
                  <c:v>59980</c:v>
                </c:pt>
                <c:pt idx="4">
                  <c:v>59985</c:v>
                </c:pt>
                <c:pt idx="5">
                  <c:v>60003</c:v>
                </c:pt>
                <c:pt idx="6">
                  <c:v>60023</c:v>
                </c:pt>
                <c:pt idx="7">
                  <c:v>60032</c:v>
                </c:pt>
                <c:pt idx="8">
                  <c:v>60047</c:v>
                </c:pt>
                <c:pt idx="9">
                  <c:v>60058</c:v>
                </c:pt>
                <c:pt idx="10">
                  <c:v>60062</c:v>
                </c:pt>
                <c:pt idx="11">
                  <c:v>60070</c:v>
                </c:pt>
                <c:pt idx="12">
                  <c:v>60109</c:v>
                </c:pt>
                <c:pt idx="13">
                  <c:v>60127</c:v>
                </c:pt>
                <c:pt idx="14">
                  <c:v>60137</c:v>
                </c:pt>
                <c:pt idx="15">
                  <c:v>60148</c:v>
                </c:pt>
                <c:pt idx="16">
                  <c:v>60161</c:v>
                </c:pt>
                <c:pt idx="17">
                  <c:v>60171</c:v>
                </c:pt>
                <c:pt idx="18">
                  <c:v>60179</c:v>
                </c:pt>
                <c:pt idx="19">
                  <c:v>60192</c:v>
                </c:pt>
                <c:pt idx="20">
                  <c:v>60198</c:v>
                </c:pt>
                <c:pt idx="21">
                  <c:v>60198</c:v>
                </c:pt>
                <c:pt idx="22">
                  <c:v>60211</c:v>
                </c:pt>
                <c:pt idx="23">
                  <c:v>60219</c:v>
                </c:pt>
                <c:pt idx="24">
                  <c:v>60228</c:v>
                </c:pt>
                <c:pt idx="25">
                  <c:v>60236</c:v>
                </c:pt>
                <c:pt idx="26">
                  <c:v>60249</c:v>
                </c:pt>
                <c:pt idx="27">
                  <c:v>60258</c:v>
                </c:pt>
                <c:pt idx="28">
                  <c:v>60264</c:v>
                </c:pt>
                <c:pt idx="29">
                  <c:v>60265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E1-471A-BBF8-825DE7AD4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615944"/>
        <c:axId val="169615288"/>
      </c:lineChart>
      <c:dateAx>
        <c:axId val="16961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15288"/>
        <c:crosses val="autoZero"/>
        <c:auto val="1"/>
        <c:lblOffset val="100"/>
        <c:baseTimeUnit val="days"/>
      </c:dateAx>
      <c:valAx>
        <c:axId val="16961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1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</c:v>
                </c:pt>
                <c:pt idx="1">
                  <c:v>14</c:v>
                </c:pt>
                <c:pt idx="2">
                  <c:v>13</c:v>
                </c:pt>
                <c:pt idx="3">
                  <c:v>24</c:v>
                </c:pt>
                <c:pt idx="4">
                  <c:v>5</c:v>
                </c:pt>
                <c:pt idx="5">
                  <c:v>18</c:v>
                </c:pt>
                <c:pt idx="6">
                  <c:v>20</c:v>
                </c:pt>
                <c:pt idx="7">
                  <c:v>9</c:v>
                </c:pt>
                <c:pt idx="8">
                  <c:v>15</c:v>
                </c:pt>
                <c:pt idx="9">
                  <c:v>11</c:v>
                </c:pt>
                <c:pt idx="10">
                  <c:v>4</c:v>
                </c:pt>
                <c:pt idx="11">
                  <c:v>8</c:v>
                </c:pt>
                <c:pt idx="12">
                  <c:v>39</c:v>
                </c:pt>
                <c:pt idx="13">
                  <c:v>18</c:v>
                </c:pt>
                <c:pt idx="14">
                  <c:v>10</c:v>
                </c:pt>
                <c:pt idx="15">
                  <c:v>11</c:v>
                </c:pt>
                <c:pt idx="16">
                  <c:v>13</c:v>
                </c:pt>
                <c:pt idx="17">
                  <c:v>10</c:v>
                </c:pt>
                <c:pt idx="18">
                  <c:v>8</c:v>
                </c:pt>
                <c:pt idx="19">
                  <c:v>13</c:v>
                </c:pt>
                <c:pt idx="20">
                  <c:v>6</c:v>
                </c:pt>
                <c:pt idx="21">
                  <c:v>0</c:v>
                </c:pt>
                <c:pt idx="22">
                  <c:v>13</c:v>
                </c:pt>
                <c:pt idx="23">
                  <c:v>8</c:v>
                </c:pt>
                <c:pt idx="24">
                  <c:v>9</c:v>
                </c:pt>
                <c:pt idx="25">
                  <c:v>8</c:v>
                </c:pt>
                <c:pt idx="26">
                  <c:v>13</c:v>
                </c:pt>
                <c:pt idx="27">
                  <c:v>9</c:v>
                </c:pt>
                <c:pt idx="28">
                  <c:v>6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E7-4D35-B656-F26BB941D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38712"/>
        <c:axId val="295235104"/>
      </c:lineChart>
      <c:dateAx>
        <c:axId val="295238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5104"/>
        <c:crosses val="autoZero"/>
        <c:auto val="1"/>
        <c:lblOffset val="100"/>
        <c:baseTimeUnit val="days"/>
      </c:dateAx>
      <c:valAx>
        <c:axId val="29523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7F-4E1D-BC2F-2A5792297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31496"/>
        <c:axId val="295232480"/>
      </c:lineChart>
      <c:dateAx>
        <c:axId val="29523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2480"/>
        <c:crosses val="autoZero"/>
        <c:auto val="1"/>
        <c:lblOffset val="100"/>
        <c:baseTimeUnit val="days"/>
      </c:dateAx>
      <c:valAx>
        <c:axId val="29523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BB-4D80-AD28-AD5B87A2AB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BB-4D80-AD28-AD5B87A2A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238056"/>
        <c:axId val="293527192"/>
      </c:barChart>
      <c:catAx>
        <c:axId val="29523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7192"/>
        <c:crosses val="autoZero"/>
        <c:auto val="1"/>
        <c:lblAlgn val="ctr"/>
        <c:lblOffset val="100"/>
        <c:noMultiLvlLbl val="0"/>
      </c:catAx>
      <c:valAx>
        <c:axId val="29352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7D-4C07-89AA-540316331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29160"/>
        <c:axId val="293526864"/>
      </c:barChart>
      <c:catAx>
        <c:axId val="29352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6864"/>
        <c:crosses val="autoZero"/>
        <c:auto val="1"/>
        <c:lblAlgn val="ctr"/>
        <c:lblOffset val="100"/>
        <c:noMultiLvlLbl val="0"/>
      </c:catAx>
      <c:valAx>
        <c:axId val="2935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1.0815847712864E-2</c:v>
                </c:pt>
                <c:pt idx="1">
                  <c:v>1.4642993826647001E-2</c:v>
                </c:pt>
                <c:pt idx="2">
                  <c:v>1.6639765712099001E-3</c:v>
                </c:pt>
                <c:pt idx="3">
                  <c:v>8.7358769988519006E-3</c:v>
                </c:pt>
                <c:pt idx="4">
                  <c:v>1.3311812569678999E-2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0A-430B-8722-BB0464619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390024"/>
        <c:axId val="295384448"/>
      </c:barChart>
      <c:catAx>
        <c:axId val="29539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84448"/>
        <c:crosses val="autoZero"/>
        <c:auto val="1"/>
        <c:lblAlgn val="ctr"/>
        <c:lblOffset val="100"/>
        <c:noMultiLvlLbl val="0"/>
      </c:catAx>
      <c:valAx>
        <c:axId val="29538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9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1</c:v>
                </c:pt>
                <c:pt idx="14">
                  <c:v>5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98-4193-A1C4-7F90F2989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86744"/>
        <c:axId val="295387728"/>
      </c:lineChart>
      <c:catAx>
        <c:axId val="29538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87728"/>
        <c:crosses val="autoZero"/>
        <c:auto val="1"/>
        <c:lblAlgn val="ctr"/>
        <c:lblOffset val="100"/>
        <c:noMultiLvlLbl val="0"/>
      </c:catAx>
      <c:valAx>
        <c:axId val="29538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8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1.2761825495908E-2</c:v>
                </c:pt>
                <c:pt idx="11">
                  <c:v>9.9875156054931007E-3</c:v>
                </c:pt>
                <c:pt idx="12">
                  <c:v>6.6583437369954002E-3</c:v>
                </c:pt>
                <c:pt idx="13">
                  <c:v>1.4981273408240001E-2</c:v>
                </c:pt>
                <c:pt idx="14">
                  <c:v>7.3241781106949998E-3</c:v>
                </c:pt>
                <c:pt idx="15">
                  <c:v>2.1639617145235001E-2</c:v>
                </c:pt>
                <c:pt idx="16">
                  <c:v>0</c:v>
                </c:pt>
                <c:pt idx="17">
                  <c:v>1.3316687473991E-2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EA-42D4-B049-233A24676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91008"/>
        <c:axId val="295395600"/>
      </c:lineChart>
      <c:catAx>
        <c:axId val="29539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95600"/>
        <c:crosses val="autoZero"/>
        <c:auto val="1"/>
        <c:lblAlgn val="ctr"/>
        <c:lblOffset val="100"/>
        <c:noMultiLvlLbl val="0"/>
      </c:catAx>
      <c:valAx>
        <c:axId val="29539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9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193</c:v>
                </c:pt>
                <c:pt idx="1">
                  <c:v>38</c:v>
                </c:pt>
                <c:pt idx="2">
                  <c:v>5</c:v>
                </c:pt>
                <c:pt idx="3">
                  <c:v>27</c:v>
                </c:pt>
                <c:pt idx="4">
                  <c:v>34</c:v>
                </c:pt>
                <c:pt idx="5">
                  <c:v>47</c:v>
                </c:pt>
                <c:pt idx="6">
                  <c:v>21</c:v>
                </c:pt>
                <c:pt idx="7">
                  <c:v>21</c:v>
                </c:pt>
                <c:pt idx="8">
                  <c:v>14</c:v>
                </c:pt>
                <c:pt idx="9">
                  <c:v>5</c:v>
                </c:pt>
                <c:pt idx="10">
                  <c:v>22</c:v>
                </c:pt>
                <c:pt idx="11">
                  <c:v>44</c:v>
                </c:pt>
                <c:pt idx="12">
                  <c:v>23</c:v>
                </c:pt>
                <c:pt idx="13">
                  <c:v>37</c:v>
                </c:pt>
                <c:pt idx="14">
                  <c:v>54</c:v>
                </c:pt>
                <c:pt idx="15">
                  <c:v>7</c:v>
                </c:pt>
                <c:pt idx="16">
                  <c:v>21</c:v>
                </c:pt>
                <c:pt idx="17">
                  <c:v>32</c:v>
                </c:pt>
                <c:pt idx="18">
                  <c:v>19</c:v>
                </c:pt>
                <c:pt idx="19">
                  <c:v>20</c:v>
                </c:pt>
                <c:pt idx="20">
                  <c:v>20</c:v>
                </c:pt>
                <c:pt idx="21">
                  <c:v>19</c:v>
                </c:pt>
                <c:pt idx="22">
                  <c:v>7</c:v>
                </c:pt>
                <c:pt idx="23">
                  <c:v>10</c:v>
                </c:pt>
                <c:pt idx="24">
                  <c:v>9</c:v>
                </c:pt>
                <c:pt idx="25">
                  <c:v>32</c:v>
                </c:pt>
                <c:pt idx="26">
                  <c:v>12</c:v>
                </c:pt>
                <c:pt idx="27">
                  <c:v>22</c:v>
                </c:pt>
                <c:pt idx="28">
                  <c:v>13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E2-4F4A-9381-8ED2E853E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56968"/>
        <c:axId val="357959592"/>
      </c:lineChart>
      <c:dateAx>
        <c:axId val="35795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59592"/>
        <c:crosses val="autoZero"/>
        <c:auto val="1"/>
        <c:lblOffset val="100"/>
        <c:baseTimeUnit val="days"/>
      </c:dateAx>
      <c:valAx>
        <c:axId val="35795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5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C-492B-80A6-699D8FAD7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579520"/>
        <c:axId val="377574272"/>
      </c:barChart>
      <c:catAx>
        <c:axId val="37757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74272"/>
        <c:crosses val="autoZero"/>
        <c:auto val="1"/>
        <c:lblAlgn val="ctr"/>
        <c:lblOffset val="100"/>
        <c:noMultiLvlLbl val="0"/>
      </c:catAx>
      <c:valAx>
        <c:axId val="37757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7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8A77-F959-4B52-B8BE-74725269A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15FE7-A52C-4D0D-B1FD-66D463DBE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9750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FC83F-FBA8-4696-8F57-F19673F2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FED92-A308-408E-8CC6-9B11C2DDC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229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76414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2231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697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36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010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2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590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155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401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895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39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600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889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399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5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300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E7082-25E7-4FFA-8020-C1953D592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5929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6C88-49C9-4974-906D-47E57E584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A7D31-CA1A-4679-B51A-718575E3EE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148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5104E-B98C-463B-90A1-013AD26C5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AE634-9BFB-4EFC-B411-0010F7AD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411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9133A-3874-4C0C-BF8D-9238968B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E2C2B8-F601-4DDC-924A-37E8CDEB0A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393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90BFF-A330-4B97-9BEC-E190A926A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14ECF-EBBF-43F5-A177-A2CCBE5A2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14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2E62-BBEA-458A-BD44-D1D9A5BD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FC04ED-47A1-432E-B3F1-BEF6987635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7949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2639F-6A21-4B03-A066-4FDB97C65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65E0E-ECC3-4E64-A9BF-818874481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77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D14B-F360-4539-AE51-B81368EC5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E4A01-5F98-42B5-9AAD-C6E2718C8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4728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6720F-CD92-4650-BFB2-298075131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18C40-E341-45E3-BEF5-8BFDC9DED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3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754A-9521-4135-A1BB-1386BC74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388BBC-B343-4D1F-B89F-1D6269C251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596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C95A9-850A-4DC8-88B7-3A1D756D6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AB3C7-5DB9-4B33-BC82-B7D1A7184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872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66B4-3375-439F-9E4C-38BD750E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EFE99-6F15-42A6-8A8A-03F146C9C8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426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4983A-E22F-413E-A9D9-2055B96A4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D9222-858B-4804-AB31-B7060AD2D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57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CC82A-D15D-4D23-9B00-C12AF086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36E162-0E90-4244-97AC-A6D9318E4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0430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97482-570E-4A56-BA65-CB4C2DBD8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79249-75A3-4636-BCA1-9DB7B3232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9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2CE4-CD06-4503-93B8-4DA0CB4D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5B679A-0F33-4EF2-AF45-6013A73443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276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31CD5-3CA1-4DEB-A6F0-7B347452A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1C9F4-5FE0-4352-82E2-30DCE9ABF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191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4C96F-5201-4AA9-B2F3-8B6A3C14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9C50F-F472-43C4-ADE3-08ECF6F423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861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C49B1-4ECD-4048-9DEF-F04A35290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85671-0D9E-42B7-9876-6D3150D8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26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EC44-98CA-41FD-BF28-73BC00E7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B3F6E-3724-4F1C-868A-F9EB3F4FC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481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73FD6-A578-4126-BC06-91222DC72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0041F-9968-4B99-A50D-25634424A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35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5D71A-560E-4664-9114-3E00027D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20A67-9F52-4F51-822C-8CA63C0A3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110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842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472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39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720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235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00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4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- 2017-09-14 11:05:22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@quobike: Se viene la bicicleteada del @BancoCiudad  No te la pierdas Estaremos brindando servicio de mecánica ligera Sumate a #Movilida…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5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- 2017-09-20 15:00:32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@InstPyME: Mañana jueves, El Populismo en Europa y América Latina, @LorisZanatta en @BancoCiudad  anotate en ==&amp;gt; https://t.co/NoyvQb2g6P…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81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- 2017-09-12 15:25:20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🏆📸 Les presentamos al 1° premio del 18° #ConcursoFotográfico #GentedemiCiudad: Colectivo M.A.F.I.A, "Nuestra Plaza". Felicitaciones" https://t.co/xzga1ziEY8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7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- 2017-09-05 17:35:57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Capacitate! https://t.co/8jL0CF1Cqa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4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- 2017-09-11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te esperamos para pedalear juntos! 🌳🚵😎😁 🚲 Inscribite ➡️ https://t.co/QaJOy4rKey https://t.co/k9k60V9OoB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75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- 2017-09-18 13:18:32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 de @RacingClub! ⚽ ¿Todavía no participaste? 💙 https://t.co/FibjBT7xVV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13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- 2017-09-05 14:13:53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#Arte 🖼️🎨
Conocé más ➡️ https://t.co/UbCW2OdTiv https://t.co/EVt7NJPUGX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858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F8FC9-2B8F-4E7A-9475-4DEE07424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22657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98B9E-DB68-4BE7-A287-04D99E91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4C3AF-F208-4DD7-9C8E-54F5E9833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91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86148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902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833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01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636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57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6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- 2017-09-07 11:35:23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#Subasta de #Motovehículos 🛵 19/09 en Esmeralda 660, CABA. Mirá "los fierros participantes" y más ➡️ https://t.co/5lRtL08muq #motos https://t.co/bTvvpgWgwN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9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- 2017-09-18 15:57:19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#Inmuebles este miércoles 20/09. Conocé más aquí: https://t.co/xNFQTNnbkH https://t.co/k2Xx0xAtCW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5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- 2017-09-15 17:27:17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te esperamos para pedalear juntos! 🌳🚵😎😁 🚲 Inscribite ➡️ https://t.co/QaJOy4JlD8 #Bici #BicicleteadaFamiliar https://t.co/tmCZum0i32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8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- 2017-09-14 11:52:58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un nuevo 30% y sin tope! Elegí el #shopping y aprovechá 😎 ➡️ 🕶️👕👖🧣🧥🛍️ ➡️ https://t.co/9l0MIA9jyg #promo #sintope https://t.co/wJ6t5KoMXH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0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- 2017-09-14 14:34:59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Ingresá a Home Banking ➡️ seleccioná tu tarjeta ➡️ hacé click en la opción 👉Adherir Resumen Electrónico y listo!➡️ https://t.co/FBSzVWgdbW https://t.co/QBO2LZDri3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559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1E24A-B8C1-42CB-8B7B-928878F2C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361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0D4B-9E8A-4B9D-9416-9AD5543A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C5F2D-F49D-41CC-BD92-D42DBC21D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47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53613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836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44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382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95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929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0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- 2017-09-08 14:12:38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 Anticipate a la #primacvera y buscate la camperita de "media estación" con las #PromosdelCiudad 😎🌿🌼🌸 https://t.co/7iFjhGaN1K https://t.co/3ttzYCG8ll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82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- 2017-09-26 14:59:26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de la artista Josie Watson!
Conocé más: https://t.co/h8e5yjcC5g https://t.co/qBnkUkWGlb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1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- 2017-09-28 10:48:05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acercan las instancias finales del Torneo de Fútbol del Ciudad!
#Futbol #NosotrsTambiénJugamos 😀⚽️🏆 https://t.co/wuBigqCczi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0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- 2017-09-26 14:23:19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#Inmueble, ideal para inversionistas.
Agendate el 25/10 y conocé más acá: https://t.co/fMBLfasnhB https://t.co/SedB7vSuFz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- 2017-09-22 10:21:13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Pasate por el @Abasto_Shopping que la primavera se vino con todo! 
🌼🌸🌺🍀🛍️😎 https://t.co/eQyEZa7lpk
https://t.co/TvpiSBgApK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20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- 2017-09-20 11:48:01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a los hinchas de @RacingClub ganadores! Felicitaciones a todos 😁⚽🏆💙 Muy pronto los contactaremos! https://t.co/6Vn1TtgO1u #acadé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24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DA2C9-C432-4EB6-A9C3-4EE95A09A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45333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7AFF8-A185-4CE3-B5BA-FD3C8969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54651-1595-4EAF-95A6-49645AB9F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100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87794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52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068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390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934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262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45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- 2017-09-01 10:05:04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de la #primavera, stockeate para los picnics que se vienen 🍪🥐☀🌳😎 Pasate por @COTO​_Ar! #descuento #SINTOPE https://t.co/g01S9NGAYa https://t.co/5WECrsSzjZ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0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- 2017-09-11 12:04:27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 Anticipate a la #primacvera y buscate la camperita de "media estación" con las #PromosdelCiudad 😎🌿🌼🌸 https://t.co/7iFjhGaN1K https://t.co/Y2r2viyPml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760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A96F4-0FAA-478F-BF32-7B8249D17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25318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D598-8E4E-457F-9E91-DB526675B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B4504-A350-4012-BE6E-A45B0FF4A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476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2EEFA-4E0C-4E3B-88B7-A7CEFECB9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280F2-6101-4F36-99E5-70975CFF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879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0853D-5578-4C0A-9A41-528DDEC1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09EA5-FBCB-4601-B1AA-B097F6395F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8151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533089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5486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905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782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3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@eldestapeweb - 2017-09-05 14:10:55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.@BancoCiudad realizará una subasta en Buenos Aires, donde se incluirán vehículos del Ejército Argentino en desuso. https://t.co/dV7CdfO90O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1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@quobike - 2017-09-14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bicicleteada del @BancoCiudad  No te la pierdas Estaremos brindando servicio de mecánica ligera Sumate… https://t.co/qnMoPOJPvO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51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@juanjom - 2017-09-15 11:57:24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Todavía estás a tiempo de inscribirte y ganar premios este domingo pedaleando en familia junto al @BancoCiudad 👉🏼… https://t.co/nIG9Rx3M12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57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@Odysseus85 - 2017-09-01 11:07:46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y el @gcba trabajando para pagar sueldos!! https://t.co/KuHcw9uZd8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55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@juanjom - 2017-09-17 15:19:59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BICI! Gran manera de celebrar  recorriendo la Ciudad pedaleando en familia junto al @BancoCiudad… https://t.co/vp4zIzTmxD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8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@apedrueza - 2017-09-12 12:43:59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Atender consultas x préstamos un domingo. Eso lo estamos resolviendo c/ tecnología. Proyecto @BancoCiudad con chatbot #dyn365 #mktAMBA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03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@agustincarrizo - 2017-09-01 12:16:01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Cuándo sería esa brevedad? @BancoCiudad https://t.co/Ue5WqpzxUq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858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49615-05A0-4D26-8499-4D04A128F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7915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CD7C-790C-464A-A6A0-5E3D3E2D1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6391D-4038-4D6B-92BE-F5F3246CA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34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36022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8520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97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40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4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@chrispatr - 2017-09-12 12:16:36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Panel Velocidad del Marketing de #marketineros de @BancoCiudad @Supervielle_ARG #Columbia #BancoSantaFe #BST… https://t.co/HXOEypyZAL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30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@liberyprogre - 2017-09-21 12:45:46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Desayuno 29/9 "El Estallido del Populismo", c Alvaro Vargas Llosa, @rlopezmurphy, en @BancoCiudad
Informes: sedecaba@fundacionlibertad.org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13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@negropeon - 2017-09-01 12:15:39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no se les ocurrió pagar los sueldos en tiempo y forma como para empezar @BancoCiudad @Soledad_Acunia… https://t.co/FMYqd5lsaD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5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@julian_dangelo - 2017-09-21 10:21:46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Comienza la conferencia de Loris Zanatta en el @InstPyME del @BancoCiudad https://t.co/tPJ20IeZB0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4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@MARIALALEJANDRA - 2017-09-13 10:17:27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Taller Financiamiento Pyme desde @BApyme @mtrubycz , junto a @BancoCiudad , @InstPyME y las nuevas herramien… https://t.co/zCISM3jWSF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9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@CheMendele - 2017-09-01 11:10:45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YO EN ESTE MOMENTO PENSANDO EN USTEDES @BancoCiudad https://t.co/GGrHQyMh7i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5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@skinredbikes - 2017-09-13 21:36:20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bicicleteada del @BancoCiudad ! No te la pierdas !
#MovilidadSustentable 💚 https://t.co/mUXtHI0eM7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63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270C2-2D1C-4B80-8ADB-3A2E84A2F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55417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8B70-CE7C-49B1-A588-7412334A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E83B0-A64D-42CB-93ED-7F08937B4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229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847292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5077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84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1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2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@BairesCiudad - 2017-09-14 17:24:16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inauguró una sucursal en el Centro de Trasbordo Constitución. Más info en https://t.co/AzzASI1rSx c… https://t.co/9c2QGwk6XU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52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@juanjom - 2017-09-13 13:21:02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 pedaleamos en familia junto al @BancoCiudad. ¿Quién viene? Más info e inscripción 👉🏼… https://t.co/8LYGfEMj5S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4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@vascagarcia - 2017-09-16 21:40:22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es el #DíaDeLaBici y junto al @BancoCiudad lo festejamos con una #BicicleteadaFamiliar ¡No te la pierdas!… https://t.co/ywrnoTBbms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9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@vozporvosOK - 2017-09-29 18:39:05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[NOTA Y FOTOS] Aquí están, estos son los ganadores del Premio Solidario #DeTodoCorazón de la Fundación @BancoCiudad… https://t.co/FQBre6Oe61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@CIPPEC - 2017-09-21 16:22:47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#PremioInnovacion Siguen los ganadores en Innovación Institucional @BancoCiudad @GobSantaFe  EBISA @MinSeg      Fel… https://t.co/n7iVItzF7Z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65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@NoticiasAcequia - 2017-09-05 10:57:54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interesa la #Megasubasta que realizará el @BancoCiudad? Todos los detalles 👉https://t.co/fOvn68Pj2a 📱💻 (foto: E… https://t.co/iel0ncmJqL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6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13CE2-FAC8-454C-B0DB-CCCA8AFBA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39444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3165-BE03-4FEC-B592-8EA30F768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10F17-3D9A-494E-A1AD-5EDB56F53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48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73462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0308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333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1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3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@facucarrillo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56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@AlfredoRondeau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3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51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@machuca2824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96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@pyt511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3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@ibmlahamad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8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@Finder_marc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98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@guillereyes79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118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7AEC4-F82A-46DD-9CF1-7849741A1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04197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3D07-2269-4C95-992A-97A8435B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FDAF5-CB33-4D62-9523-37D2C580A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516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09138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90369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0745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79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6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96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@LG_RDT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3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@MajitoBardales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34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@alejocastro67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05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@romano_leo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1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@RikyMildiner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25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@manzanavioleta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5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@JuanEAkd8320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7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@la_gran_gra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58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0267D-40EC-4194-AA4A-F3E12966E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63952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8F8A-E83E-4A57-9FF9-F9F86FEAE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6EB42-C42C-46B5-9590-3C8B707AD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6736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C4111-54A3-48C9-A713-3D6E913DF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C9ECA-599D-43D0-98C3-7873CF4D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00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13AA1-D9C2-45EE-9652-AEA95E97E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DBAEB-5B1B-41FA-9677-D4BEBB930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30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45098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3312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645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760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35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@AIRINAYA16 - 2017-09-30 23:17:36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Y después vendé un riñón para pagarlo... Pero acaso no podés vivir con un sólo riñón ? Disfrutá del cambio. Disfrutá del Pro!!!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6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@pablogoki - 2017-09-30 21:08:16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cuando es el fin de seman de descuento en #COTO?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57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@yanmartelli - 2017-09-30 19:53:15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Cómo Doy aviso de viaje al exterior para tarjeta de débito estando ya fuera del pais? @BancoCiudad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85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@carlacarlis90 - 2017-09-29 13:50:11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Están pausando los trámites de los créd hipotec ya iniciados? Me están bicicleteando hace más de 3 semanas. Macri qué opina?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6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@FedericoPuente - 2017-09-29 01:30:22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Se puede sacar sin cuenta sueldo desde el interior? No hay sucursal en mar del plata saludos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@verotruzzoli - 2017-09-28 14:07:36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el 6/9 me otorgaron un presramo personal y aun no me lo acreditaron. Podre saber cuando se acreditará? Para organizarme.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4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@Manolo9213 - 2017-09-28 12:59:55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20 lucas x mes  para sacar un palo? anda a cagar!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0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@facuferreyraf - 2017-09-28 07:47:51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Tan mal la estoy haciendo @bancociudad?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8F3CB-7E99-4D2B-B4D0-E70826DE8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82787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25831-BE65-4DA1-99E0-F1B1F4979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D4EED-7EE8-4ED6-BE32-5E7DC9A80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779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204325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680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3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527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48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@CeciliaBallesty - 2017-09-27 08:07:18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me exigieron hacer el token pero ahora el home banking no pide ni token ni tarjeta de coordenadas. Afecta seguridad. Que hago?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3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@solovaneok - 2017-09-26 18:30:13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el cajero me tiro error e-072 y no pude ni sacar plata ni debitar.me dicen que pasa con esto?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8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518AA-CC9A-4D54-9550-0AE3724AD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126767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1210</Words>
  <Application>Microsoft Office PowerPoint</Application>
  <PresentationFormat>On-screen Show (4:3)</PresentationFormat>
  <Paragraphs>440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2017-10-11T17:19:13Z</dcterms:created>
  <dcterms:modified xsi:type="dcterms:W3CDTF">2017-10-11T17:20:09Z</dcterms:modified>
</cp:coreProperties>
</file>